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1" r:id="rId1"/>
  </p:sldMasterIdLst>
  <p:notesMasterIdLst>
    <p:notesMasterId r:id="rId18"/>
  </p:notesMasterIdLst>
  <p:sldIdLst>
    <p:sldId id="313" r:id="rId2"/>
    <p:sldId id="319" r:id="rId3"/>
    <p:sldId id="312" r:id="rId4"/>
    <p:sldId id="261" r:id="rId5"/>
    <p:sldId id="293" r:id="rId6"/>
    <p:sldId id="294" r:id="rId7"/>
    <p:sldId id="295" r:id="rId8"/>
    <p:sldId id="310" r:id="rId9"/>
    <p:sldId id="269" r:id="rId10"/>
    <p:sldId id="297" r:id="rId11"/>
    <p:sldId id="273" r:id="rId12"/>
    <p:sldId id="267" r:id="rId13"/>
    <p:sldId id="281" r:id="rId14"/>
    <p:sldId id="265" r:id="rId15"/>
    <p:sldId id="268" r:id="rId16"/>
    <p:sldId id="272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2B2"/>
    <a:srgbClr val="0033CC"/>
    <a:srgbClr val="003399"/>
    <a:srgbClr val="0000FF"/>
    <a:srgbClr val="33CC33"/>
    <a:srgbClr val="FFFF66"/>
    <a:srgbClr val="CC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7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D51C06-2E1B-490F-9AA7-84FC4313E21E}" type="doc">
      <dgm:prSet loTypeId="urn:microsoft.com/office/officeart/2005/8/layout/hierarchy3#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4F5BD170-60A4-486E-B4C7-0655038C0291}">
      <dgm:prSet phldrT="[Текст]" custT="1"/>
      <dgm:spPr/>
      <dgm:t>
        <a:bodyPr/>
        <a:lstStyle/>
        <a:p>
          <a:r>
            <a:rPr lang="ru-RU" sz="2800" b="1" dirty="0"/>
            <a:t>Отделы скелета</a:t>
          </a:r>
          <a:endParaRPr lang="ru-RU" sz="2800" dirty="0"/>
        </a:p>
      </dgm:t>
    </dgm:pt>
    <dgm:pt modelId="{CFFB4BF2-220C-4B99-B11F-8EDAE008A1B5}" type="parTrans" cxnId="{42D6BBCB-A4F1-4203-BB11-F7680054108D}">
      <dgm:prSet/>
      <dgm:spPr/>
      <dgm:t>
        <a:bodyPr/>
        <a:lstStyle/>
        <a:p>
          <a:endParaRPr lang="ru-RU"/>
        </a:p>
      </dgm:t>
    </dgm:pt>
    <dgm:pt modelId="{43F10F86-E995-4A9A-87F3-8ADFD4CF074D}" type="sibTrans" cxnId="{42D6BBCB-A4F1-4203-BB11-F7680054108D}">
      <dgm:prSet/>
      <dgm:spPr/>
      <dgm:t>
        <a:bodyPr/>
        <a:lstStyle/>
        <a:p>
          <a:endParaRPr lang="ru-RU"/>
        </a:p>
      </dgm:t>
    </dgm:pt>
    <dgm:pt modelId="{45CC9A6D-A429-4109-9E74-0683414188BE}">
      <dgm:prSet phldrT="[Текст]" custT="1"/>
      <dgm:spPr/>
      <dgm:t>
        <a:bodyPr/>
        <a:lstStyle/>
        <a:p>
          <a:pPr algn="l"/>
          <a:r>
            <a:rPr lang="ru-RU" sz="2400" b="1" dirty="0"/>
            <a:t> 1 - череп</a:t>
          </a:r>
          <a:endParaRPr lang="ru-RU" sz="2400" dirty="0"/>
        </a:p>
      </dgm:t>
    </dgm:pt>
    <dgm:pt modelId="{E204A271-8E82-4A2C-8048-9CB1A70786A5}" type="parTrans" cxnId="{8F2C49F4-535E-4957-8F7E-C28033EADE4D}">
      <dgm:prSet/>
      <dgm:spPr/>
      <dgm:t>
        <a:bodyPr/>
        <a:lstStyle/>
        <a:p>
          <a:endParaRPr lang="ru-RU"/>
        </a:p>
      </dgm:t>
    </dgm:pt>
    <dgm:pt modelId="{26886A68-CD79-40B3-974D-FFE5FE3A4163}" type="sibTrans" cxnId="{8F2C49F4-535E-4957-8F7E-C28033EADE4D}">
      <dgm:prSet/>
      <dgm:spPr/>
      <dgm:t>
        <a:bodyPr/>
        <a:lstStyle/>
        <a:p>
          <a:endParaRPr lang="ru-RU"/>
        </a:p>
      </dgm:t>
    </dgm:pt>
    <dgm:pt modelId="{EAADEDEE-ED07-45CB-A954-6DFE39B3D43C}">
      <dgm:prSet phldrT="[Текст]" custT="1"/>
      <dgm:spPr/>
      <dgm:t>
        <a:bodyPr/>
        <a:lstStyle/>
        <a:p>
          <a:pPr algn="l"/>
          <a:r>
            <a:rPr lang="ru-RU" sz="2400" b="1" dirty="0"/>
            <a:t> 2 - позвоночник</a:t>
          </a:r>
          <a:endParaRPr lang="ru-RU" sz="2400" dirty="0"/>
        </a:p>
      </dgm:t>
    </dgm:pt>
    <dgm:pt modelId="{5DFF3CB0-B987-4C49-903C-C14B4A7E8D96}" type="parTrans" cxnId="{6909B825-A3EB-494C-8866-83B5C8A888DA}">
      <dgm:prSet/>
      <dgm:spPr/>
      <dgm:t>
        <a:bodyPr/>
        <a:lstStyle/>
        <a:p>
          <a:endParaRPr lang="ru-RU"/>
        </a:p>
      </dgm:t>
    </dgm:pt>
    <dgm:pt modelId="{206F3678-D901-4477-8723-018F36DD4318}" type="sibTrans" cxnId="{6909B825-A3EB-494C-8866-83B5C8A888DA}">
      <dgm:prSet/>
      <dgm:spPr/>
      <dgm:t>
        <a:bodyPr/>
        <a:lstStyle/>
        <a:p>
          <a:endParaRPr lang="ru-RU"/>
        </a:p>
      </dgm:t>
    </dgm:pt>
    <dgm:pt modelId="{E3D124B3-5840-4CB3-BB81-D638039EEBD5}">
      <dgm:prSet custT="1"/>
      <dgm:spPr/>
      <dgm:t>
        <a:bodyPr/>
        <a:lstStyle/>
        <a:p>
          <a:pPr algn="l"/>
          <a:r>
            <a:rPr lang="ru-RU" sz="2400" b="1" dirty="0"/>
            <a:t> 3 - скелет поясов конечностей</a:t>
          </a:r>
          <a:endParaRPr lang="ru-RU" sz="2400" dirty="0"/>
        </a:p>
      </dgm:t>
    </dgm:pt>
    <dgm:pt modelId="{9A47F99A-85A2-4E46-A78A-80B7D4252404}" type="parTrans" cxnId="{A07C3BCE-2EB3-4F46-BE21-5DF2F68AB3FE}">
      <dgm:prSet/>
      <dgm:spPr/>
      <dgm:t>
        <a:bodyPr/>
        <a:lstStyle/>
        <a:p>
          <a:endParaRPr lang="ru-RU"/>
        </a:p>
      </dgm:t>
    </dgm:pt>
    <dgm:pt modelId="{EBE52D98-430B-4BD4-9FDF-EB578E890EF7}" type="sibTrans" cxnId="{A07C3BCE-2EB3-4F46-BE21-5DF2F68AB3FE}">
      <dgm:prSet/>
      <dgm:spPr/>
      <dgm:t>
        <a:bodyPr/>
        <a:lstStyle/>
        <a:p>
          <a:endParaRPr lang="ru-RU"/>
        </a:p>
      </dgm:t>
    </dgm:pt>
    <dgm:pt modelId="{7543C024-839C-4C77-9640-379DDF0052D6}">
      <dgm:prSet custT="1"/>
      <dgm:spPr/>
      <dgm:t>
        <a:bodyPr/>
        <a:lstStyle/>
        <a:p>
          <a:pPr algn="l"/>
          <a:r>
            <a:rPr lang="ru-RU" sz="2400" b="1" dirty="0"/>
            <a:t> 4 - скелет конечностей</a:t>
          </a:r>
          <a:endParaRPr lang="ru-RU" sz="2400" dirty="0"/>
        </a:p>
      </dgm:t>
    </dgm:pt>
    <dgm:pt modelId="{612ECA8C-5619-41A7-BB07-D23F03EB79D4}" type="parTrans" cxnId="{3AB35C5F-E22C-4EF7-8BB7-FCF73E9198AF}">
      <dgm:prSet/>
      <dgm:spPr/>
      <dgm:t>
        <a:bodyPr/>
        <a:lstStyle/>
        <a:p>
          <a:endParaRPr lang="ru-RU"/>
        </a:p>
      </dgm:t>
    </dgm:pt>
    <dgm:pt modelId="{A1566E76-D825-43C7-8C15-9B28E8AC42A8}" type="sibTrans" cxnId="{3AB35C5F-E22C-4EF7-8BB7-FCF73E9198AF}">
      <dgm:prSet/>
      <dgm:spPr/>
      <dgm:t>
        <a:bodyPr/>
        <a:lstStyle/>
        <a:p>
          <a:endParaRPr lang="ru-RU"/>
        </a:p>
      </dgm:t>
    </dgm:pt>
    <dgm:pt modelId="{BEF73BEE-BD31-4BBE-BE64-45ADFC78D186}" type="pres">
      <dgm:prSet presAssocID="{5FD51C06-2E1B-490F-9AA7-84FC4313E21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4B3104F-48E4-4A6B-BFE1-9E76C0F68210}" type="pres">
      <dgm:prSet presAssocID="{4F5BD170-60A4-486E-B4C7-0655038C0291}" presName="root" presStyleCnt="0"/>
      <dgm:spPr/>
    </dgm:pt>
    <dgm:pt modelId="{ED13AA69-05A0-42E3-8C92-12344B2482E8}" type="pres">
      <dgm:prSet presAssocID="{4F5BD170-60A4-486E-B4C7-0655038C0291}" presName="rootComposite" presStyleCnt="0"/>
      <dgm:spPr/>
    </dgm:pt>
    <dgm:pt modelId="{E70E8F6D-8040-42D8-B7BA-74C6DA381CE6}" type="pres">
      <dgm:prSet presAssocID="{4F5BD170-60A4-486E-B4C7-0655038C0291}" presName="rootText" presStyleLbl="node1" presStyleIdx="0" presStyleCnt="1" custScaleX="253465"/>
      <dgm:spPr/>
      <dgm:t>
        <a:bodyPr/>
        <a:lstStyle/>
        <a:p>
          <a:endParaRPr lang="ru-RU"/>
        </a:p>
      </dgm:t>
    </dgm:pt>
    <dgm:pt modelId="{CB876710-2C94-48C0-986A-21B6254E5CF7}" type="pres">
      <dgm:prSet presAssocID="{4F5BD170-60A4-486E-B4C7-0655038C0291}" presName="rootConnector" presStyleLbl="node1" presStyleIdx="0" presStyleCnt="1"/>
      <dgm:spPr/>
      <dgm:t>
        <a:bodyPr/>
        <a:lstStyle/>
        <a:p>
          <a:endParaRPr lang="ru-RU"/>
        </a:p>
      </dgm:t>
    </dgm:pt>
    <dgm:pt modelId="{3E0A42AF-A25F-4276-B774-87545BB122B0}" type="pres">
      <dgm:prSet presAssocID="{4F5BD170-60A4-486E-B4C7-0655038C0291}" presName="childShape" presStyleCnt="0"/>
      <dgm:spPr/>
    </dgm:pt>
    <dgm:pt modelId="{6DB97BF6-999D-4928-9741-3CE98C008BD8}" type="pres">
      <dgm:prSet presAssocID="{E204A271-8E82-4A2C-8048-9CB1A70786A5}" presName="Name13" presStyleLbl="parChTrans1D2" presStyleIdx="0" presStyleCnt="4"/>
      <dgm:spPr/>
      <dgm:t>
        <a:bodyPr/>
        <a:lstStyle/>
        <a:p>
          <a:endParaRPr lang="ru-RU"/>
        </a:p>
      </dgm:t>
    </dgm:pt>
    <dgm:pt modelId="{A7E673C7-FEE4-4533-8629-2224F1D356E9}" type="pres">
      <dgm:prSet presAssocID="{45CC9A6D-A429-4109-9E74-0683414188BE}" presName="childText" presStyleLbl="bgAcc1" presStyleIdx="0" presStyleCnt="4" custScaleX="254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3DC9AA-AE6B-4F8C-93CC-5887D43A76F6}" type="pres">
      <dgm:prSet presAssocID="{5DFF3CB0-B987-4C49-903C-C14B4A7E8D96}" presName="Name13" presStyleLbl="parChTrans1D2" presStyleIdx="1" presStyleCnt="4"/>
      <dgm:spPr/>
      <dgm:t>
        <a:bodyPr/>
        <a:lstStyle/>
        <a:p>
          <a:endParaRPr lang="ru-RU"/>
        </a:p>
      </dgm:t>
    </dgm:pt>
    <dgm:pt modelId="{B17EB6DB-E5EA-476A-80DB-DA2C38539BDA}" type="pres">
      <dgm:prSet presAssocID="{EAADEDEE-ED07-45CB-A954-6DFE39B3D43C}" presName="childText" presStyleLbl="bgAcc1" presStyleIdx="1" presStyleCnt="4" custScaleX="254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38591-363D-498B-8A8C-9243C381277A}" type="pres">
      <dgm:prSet presAssocID="{9A47F99A-85A2-4E46-A78A-80B7D4252404}" presName="Name13" presStyleLbl="parChTrans1D2" presStyleIdx="2" presStyleCnt="4"/>
      <dgm:spPr/>
      <dgm:t>
        <a:bodyPr/>
        <a:lstStyle/>
        <a:p>
          <a:endParaRPr lang="ru-RU"/>
        </a:p>
      </dgm:t>
    </dgm:pt>
    <dgm:pt modelId="{FD5222D3-A88F-49DB-A575-C170C2AF5C70}" type="pres">
      <dgm:prSet presAssocID="{E3D124B3-5840-4CB3-BB81-D638039EEBD5}" presName="childText" presStyleLbl="bgAcc1" presStyleIdx="2" presStyleCnt="4" custScaleX="2531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42C484-2F69-46A9-8495-D44EFD771107}" type="pres">
      <dgm:prSet presAssocID="{612ECA8C-5619-41A7-BB07-D23F03EB79D4}" presName="Name13" presStyleLbl="parChTrans1D2" presStyleIdx="3" presStyleCnt="4"/>
      <dgm:spPr/>
      <dgm:t>
        <a:bodyPr/>
        <a:lstStyle/>
        <a:p>
          <a:endParaRPr lang="ru-RU"/>
        </a:p>
      </dgm:t>
    </dgm:pt>
    <dgm:pt modelId="{D7CAE16B-3E4B-4187-B9DD-935A4FF12C08}" type="pres">
      <dgm:prSet presAssocID="{7543C024-839C-4C77-9640-379DDF0052D6}" presName="childText" presStyleLbl="bgAcc1" presStyleIdx="3" presStyleCnt="4" custScaleX="254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16DDBB-ABEC-4B6A-9686-49C867DC4CFC}" type="presOf" srcId="{7543C024-839C-4C77-9640-379DDF0052D6}" destId="{D7CAE16B-3E4B-4187-B9DD-935A4FF12C08}" srcOrd="0" destOrd="0" presId="urn:microsoft.com/office/officeart/2005/8/layout/hierarchy3#1"/>
    <dgm:cxn modelId="{7F14883A-65ED-4A24-95C4-23B197F24A97}" type="presOf" srcId="{5DFF3CB0-B987-4C49-903C-C14B4A7E8D96}" destId="{EE3DC9AA-AE6B-4F8C-93CC-5887D43A76F6}" srcOrd="0" destOrd="0" presId="urn:microsoft.com/office/officeart/2005/8/layout/hierarchy3#1"/>
    <dgm:cxn modelId="{65058857-497F-4A79-B362-0997F4115CCF}" type="presOf" srcId="{612ECA8C-5619-41A7-BB07-D23F03EB79D4}" destId="{7642C484-2F69-46A9-8495-D44EFD771107}" srcOrd="0" destOrd="0" presId="urn:microsoft.com/office/officeart/2005/8/layout/hierarchy3#1"/>
    <dgm:cxn modelId="{1820CD68-F454-4A0B-9680-5828AF6E6B5C}" type="presOf" srcId="{EAADEDEE-ED07-45CB-A954-6DFE39B3D43C}" destId="{B17EB6DB-E5EA-476A-80DB-DA2C38539BDA}" srcOrd="0" destOrd="0" presId="urn:microsoft.com/office/officeart/2005/8/layout/hierarchy3#1"/>
    <dgm:cxn modelId="{637954ED-CF7A-4AFB-A9EE-D2D395B983D6}" type="presOf" srcId="{4F5BD170-60A4-486E-B4C7-0655038C0291}" destId="{CB876710-2C94-48C0-986A-21B6254E5CF7}" srcOrd="1" destOrd="0" presId="urn:microsoft.com/office/officeart/2005/8/layout/hierarchy3#1"/>
    <dgm:cxn modelId="{16F9F6A7-79D6-46C2-9DE1-AA24C169BF14}" type="presOf" srcId="{9A47F99A-85A2-4E46-A78A-80B7D4252404}" destId="{2DB38591-363D-498B-8A8C-9243C381277A}" srcOrd="0" destOrd="0" presId="urn:microsoft.com/office/officeart/2005/8/layout/hierarchy3#1"/>
    <dgm:cxn modelId="{CCA9F1D8-635B-4701-A70E-7279334A1D9E}" type="presOf" srcId="{E3D124B3-5840-4CB3-BB81-D638039EEBD5}" destId="{FD5222D3-A88F-49DB-A575-C170C2AF5C70}" srcOrd="0" destOrd="0" presId="urn:microsoft.com/office/officeart/2005/8/layout/hierarchy3#1"/>
    <dgm:cxn modelId="{6909B825-A3EB-494C-8866-83B5C8A888DA}" srcId="{4F5BD170-60A4-486E-B4C7-0655038C0291}" destId="{EAADEDEE-ED07-45CB-A954-6DFE39B3D43C}" srcOrd="1" destOrd="0" parTransId="{5DFF3CB0-B987-4C49-903C-C14B4A7E8D96}" sibTransId="{206F3678-D901-4477-8723-018F36DD4318}"/>
    <dgm:cxn modelId="{42D6BBCB-A4F1-4203-BB11-F7680054108D}" srcId="{5FD51C06-2E1B-490F-9AA7-84FC4313E21E}" destId="{4F5BD170-60A4-486E-B4C7-0655038C0291}" srcOrd="0" destOrd="0" parTransId="{CFFB4BF2-220C-4B99-B11F-8EDAE008A1B5}" sibTransId="{43F10F86-E995-4A9A-87F3-8ADFD4CF074D}"/>
    <dgm:cxn modelId="{8EE6F2D7-FE16-4B53-9732-EBCB9EC31CF3}" type="presOf" srcId="{E204A271-8E82-4A2C-8048-9CB1A70786A5}" destId="{6DB97BF6-999D-4928-9741-3CE98C008BD8}" srcOrd="0" destOrd="0" presId="urn:microsoft.com/office/officeart/2005/8/layout/hierarchy3#1"/>
    <dgm:cxn modelId="{8F2C49F4-535E-4957-8F7E-C28033EADE4D}" srcId="{4F5BD170-60A4-486E-B4C7-0655038C0291}" destId="{45CC9A6D-A429-4109-9E74-0683414188BE}" srcOrd="0" destOrd="0" parTransId="{E204A271-8E82-4A2C-8048-9CB1A70786A5}" sibTransId="{26886A68-CD79-40B3-974D-FFE5FE3A4163}"/>
    <dgm:cxn modelId="{3AB35C5F-E22C-4EF7-8BB7-FCF73E9198AF}" srcId="{4F5BD170-60A4-486E-B4C7-0655038C0291}" destId="{7543C024-839C-4C77-9640-379DDF0052D6}" srcOrd="3" destOrd="0" parTransId="{612ECA8C-5619-41A7-BB07-D23F03EB79D4}" sibTransId="{A1566E76-D825-43C7-8C15-9B28E8AC42A8}"/>
    <dgm:cxn modelId="{A07C3BCE-2EB3-4F46-BE21-5DF2F68AB3FE}" srcId="{4F5BD170-60A4-486E-B4C7-0655038C0291}" destId="{E3D124B3-5840-4CB3-BB81-D638039EEBD5}" srcOrd="2" destOrd="0" parTransId="{9A47F99A-85A2-4E46-A78A-80B7D4252404}" sibTransId="{EBE52D98-430B-4BD4-9FDF-EB578E890EF7}"/>
    <dgm:cxn modelId="{92F97AC1-A3BF-4EE2-9B99-BEB95E0B267A}" type="presOf" srcId="{4F5BD170-60A4-486E-B4C7-0655038C0291}" destId="{E70E8F6D-8040-42D8-B7BA-74C6DA381CE6}" srcOrd="0" destOrd="0" presId="urn:microsoft.com/office/officeart/2005/8/layout/hierarchy3#1"/>
    <dgm:cxn modelId="{7A854036-205C-4809-9EC3-90317D962D66}" type="presOf" srcId="{45CC9A6D-A429-4109-9E74-0683414188BE}" destId="{A7E673C7-FEE4-4533-8629-2224F1D356E9}" srcOrd="0" destOrd="0" presId="urn:microsoft.com/office/officeart/2005/8/layout/hierarchy3#1"/>
    <dgm:cxn modelId="{9D276408-56F8-45A3-A991-F9BDF46E6792}" type="presOf" srcId="{5FD51C06-2E1B-490F-9AA7-84FC4313E21E}" destId="{BEF73BEE-BD31-4BBE-BE64-45ADFC78D186}" srcOrd="0" destOrd="0" presId="urn:microsoft.com/office/officeart/2005/8/layout/hierarchy3#1"/>
    <dgm:cxn modelId="{FC436E24-E33F-46AC-A8A1-E76082A2AAE9}" type="presParOf" srcId="{BEF73BEE-BD31-4BBE-BE64-45ADFC78D186}" destId="{14B3104F-48E4-4A6B-BFE1-9E76C0F68210}" srcOrd="0" destOrd="0" presId="urn:microsoft.com/office/officeart/2005/8/layout/hierarchy3#1"/>
    <dgm:cxn modelId="{AB77EEF3-9A0C-42E2-9DA8-50496AC2EFA5}" type="presParOf" srcId="{14B3104F-48E4-4A6B-BFE1-9E76C0F68210}" destId="{ED13AA69-05A0-42E3-8C92-12344B2482E8}" srcOrd="0" destOrd="0" presId="urn:microsoft.com/office/officeart/2005/8/layout/hierarchy3#1"/>
    <dgm:cxn modelId="{3A5D1A2C-853A-4099-9BBA-94E9AAF50788}" type="presParOf" srcId="{ED13AA69-05A0-42E3-8C92-12344B2482E8}" destId="{E70E8F6D-8040-42D8-B7BA-74C6DA381CE6}" srcOrd="0" destOrd="0" presId="urn:microsoft.com/office/officeart/2005/8/layout/hierarchy3#1"/>
    <dgm:cxn modelId="{34FB2850-F479-47C1-B112-477347111F1C}" type="presParOf" srcId="{ED13AA69-05A0-42E3-8C92-12344B2482E8}" destId="{CB876710-2C94-48C0-986A-21B6254E5CF7}" srcOrd="1" destOrd="0" presId="urn:microsoft.com/office/officeart/2005/8/layout/hierarchy3#1"/>
    <dgm:cxn modelId="{EE77D0F7-7AB7-4BCD-BE82-E17E50CDE43A}" type="presParOf" srcId="{14B3104F-48E4-4A6B-BFE1-9E76C0F68210}" destId="{3E0A42AF-A25F-4276-B774-87545BB122B0}" srcOrd="1" destOrd="0" presId="urn:microsoft.com/office/officeart/2005/8/layout/hierarchy3#1"/>
    <dgm:cxn modelId="{4C359D89-6C6E-432C-B861-EA10B3F00EDB}" type="presParOf" srcId="{3E0A42AF-A25F-4276-B774-87545BB122B0}" destId="{6DB97BF6-999D-4928-9741-3CE98C008BD8}" srcOrd="0" destOrd="0" presId="urn:microsoft.com/office/officeart/2005/8/layout/hierarchy3#1"/>
    <dgm:cxn modelId="{E8C128AC-263A-463E-8EAF-46C14CCBA86D}" type="presParOf" srcId="{3E0A42AF-A25F-4276-B774-87545BB122B0}" destId="{A7E673C7-FEE4-4533-8629-2224F1D356E9}" srcOrd="1" destOrd="0" presId="urn:microsoft.com/office/officeart/2005/8/layout/hierarchy3#1"/>
    <dgm:cxn modelId="{65D69F0F-D1CD-46F1-80C7-0A92C190F2A5}" type="presParOf" srcId="{3E0A42AF-A25F-4276-B774-87545BB122B0}" destId="{EE3DC9AA-AE6B-4F8C-93CC-5887D43A76F6}" srcOrd="2" destOrd="0" presId="urn:microsoft.com/office/officeart/2005/8/layout/hierarchy3#1"/>
    <dgm:cxn modelId="{9CDB2DF9-7CA1-4360-87F9-867247C8435A}" type="presParOf" srcId="{3E0A42AF-A25F-4276-B774-87545BB122B0}" destId="{B17EB6DB-E5EA-476A-80DB-DA2C38539BDA}" srcOrd="3" destOrd="0" presId="urn:microsoft.com/office/officeart/2005/8/layout/hierarchy3#1"/>
    <dgm:cxn modelId="{5E6AD473-08C1-43CC-B4E4-EF11E24CCABB}" type="presParOf" srcId="{3E0A42AF-A25F-4276-B774-87545BB122B0}" destId="{2DB38591-363D-498B-8A8C-9243C381277A}" srcOrd="4" destOrd="0" presId="urn:microsoft.com/office/officeart/2005/8/layout/hierarchy3#1"/>
    <dgm:cxn modelId="{B49E4DFC-B212-4605-A752-22E5AA6EAC88}" type="presParOf" srcId="{3E0A42AF-A25F-4276-B774-87545BB122B0}" destId="{FD5222D3-A88F-49DB-A575-C170C2AF5C70}" srcOrd="5" destOrd="0" presId="urn:microsoft.com/office/officeart/2005/8/layout/hierarchy3#1"/>
    <dgm:cxn modelId="{54400423-6E46-4818-92F9-0F569CF6B231}" type="presParOf" srcId="{3E0A42AF-A25F-4276-B774-87545BB122B0}" destId="{7642C484-2F69-46A9-8495-D44EFD771107}" srcOrd="6" destOrd="0" presId="urn:microsoft.com/office/officeart/2005/8/layout/hierarchy3#1"/>
    <dgm:cxn modelId="{53887D6B-ACFE-4CE6-9C73-D831CD3A6764}" type="presParOf" srcId="{3E0A42AF-A25F-4276-B774-87545BB122B0}" destId="{D7CAE16B-3E4B-4187-B9DD-935A4FF12C08}" srcOrd="7" destOrd="0" presId="urn:microsoft.com/office/officeart/2005/8/layout/hierarchy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73EAD4-D840-4A6A-87D4-25CD89B3E269}" type="doc">
      <dgm:prSet loTypeId="urn:microsoft.com/office/officeart/2005/8/layout/hierarchy3#2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E7D7BBD5-E26A-4DC9-8C26-A492B4FD3E0F}">
      <dgm:prSet phldrT="[Текст]" custT="1"/>
      <dgm:spPr/>
      <dgm:t>
        <a:bodyPr/>
        <a:lstStyle/>
        <a:p>
          <a:r>
            <a:rPr lang="ru-RU" sz="2800" b="1" dirty="0"/>
            <a:t>Позвоночник</a:t>
          </a:r>
          <a:endParaRPr lang="ru-RU" sz="2800" dirty="0"/>
        </a:p>
      </dgm:t>
    </dgm:pt>
    <dgm:pt modelId="{AA0A8ADB-CFC3-4E57-8C52-9D60D16197EA}" type="parTrans" cxnId="{32446413-F592-441E-862B-0E8C6ABC4A85}">
      <dgm:prSet/>
      <dgm:spPr/>
      <dgm:t>
        <a:bodyPr/>
        <a:lstStyle/>
        <a:p>
          <a:endParaRPr lang="ru-RU"/>
        </a:p>
      </dgm:t>
    </dgm:pt>
    <dgm:pt modelId="{89C43F83-9A7D-4755-9957-77A16D47F632}" type="sibTrans" cxnId="{32446413-F592-441E-862B-0E8C6ABC4A85}">
      <dgm:prSet/>
      <dgm:spPr/>
      <dgm:t>
        <a:bodyPr/>
        <a:lstStyle/>
        <a:p>
          <a:endParaRPr lang="ru-RU"/>
        </a:p>
      </dgm:t>
    </dgm:pt>
    <dgm:pt modelId="{991E6D1B-14D9-4C46-AF45-E0EE90FFA9E2}">
      <dgm:prSet phldrT="[Текст]" custT="1"/>
      <dgm:spPr/>
      <dgm:t>
        <a:bodyPr/>
        <a:lstStyle/>
        <a:p>
          <a:pPr algn="l"/>
          <a:r>
            <a:rPr lang="ru-RU" sz="2400" b="1" dirty="0"/>
            <a:t> 1- Шейный отдел (1 позвонок)</a:t>
          </a:r>
          <a:endParaRPr lang="ru-RU" sz="2400" dirty="0"/>
        </a:p>
      </dgm:t>
    </dgm:pt>
    <dgm:pt modelId="{B026D20C-510A-4682-86BB-23384B4AEB17}" type="parTrans" cxnId="{F0FD7039-95F3-4181-93C8-759557083775}">
      <dgm:prSet/>
      <dgm:spPr/>
      <dgm:t>
        <a:bodyPr/>
        <a:lstStyle/>
        <a:p>
          <a:endParaRPr lang="ru-RU"/>
        </a:p>
      </dgm:t>
    </dgm:pt>
    <dgm:pt modelId="{AAEDDFD2-C133-4D4B-B60B-AEEE778F630B}" type="sibTrans" cxnId="{F0FD7039-95F3-4181-93C8-759557083775}">
      <dgm:prSet/>
      <dgm:spPr/>
      <dgm:t>
        <a:bodyPr/>
        <a:lstStyle/>
        <a:p>
          <a:endParaRPr lang="ru-RU"/>
        </a:p>
      </dgm:t>
    </dgm:pt>
    <dgm:pt modelId="{C836D687-13FF-4F0B-8693-B0ECDB2F518D}">
      <dgm:prSet phldrT="[Текст]" custT="1"/>
      <dgm:spPr/>
      <dgm:t>
        <a:bodyPr/>
        <a:lstStyle/>
        <a:p>
          <a:pPr algn="l"/>
          <a:r>
            <a:rPr lang="ru-RU" sz="2400" b="1" dirty="0"/>
            <a:t> 4- Хвостовой отдел (</a:t>
          </a:r>
          <a:r>
            <a:rPr lang="ru-RU" sz="2400" b="1" dirty="0" err="1"/>
            <a:t>уростиль</a:t>
          </a:r>
          <a:r>
            <a:rPr lang="ru-RU" sz="2400" b="1" dirty="0"/>
            <a:t>)</a:t>
          </a:r>
          <a:endParaRPr lang="ru-RU" sz="2400" dirty="0"/>
        </a:p>
      </dgm:t>
    </dgm:pt>
    <dgm:pt modelId="{0C8A63F9-C825-499B-9BB5-B6F5C00E6704}" type="parTrans" cxnId="{4C0E6B7F-B908-4027-908D-E7AEBC5A15DA}">
      <dgm:prSet/>
      <dgm:spPr/>
      <dgm:t>
        <a:bodyPr/>
        <a:lstStyle/>
        <a:p>
          <a:endParaRPr lang="ru-RU"/>
        </a:p>
      </dgm:t>
    </dgm:pt>
    <dgm:pt modelId="{3B6A526A-0FBB-4FF1-9AB8-82AA66C499B5}" type="sibTrans" cxnId="{4C0E6B7F-B908-4027-908D-E7AEBC5A15DA}">
      <dgm:prSet/>
      <dgm:spPr/>
      <dgm:t>
        <a:bodyPr/>
        <a:lstStyle/>
        <a:p>
          <a:endParaRPr lang="ru-RU"/>
        </a:p>
      </dgm:t>
    </dgm:pt>
    <dgm:pt modelId="{CA59B784-F32C-4EC2-88D9-79EEEDF6D51E}">
      <dgm:prSet custT="1"/>
      <dgm:spPr/>
      <dgm:t>
        <a:bodyPr/>
        <a:lstStyle/>
        <a:p>
          <a:pPr algn="l"/>
          <a:r>
            <a:rPr lang="ru-RU" sz="2400" b="1" dirty="0"/>
            <a:t> 2-Туловищный отдел</a:t>
          </a:r>
          <a:endParaRPr lang="ru-RU" sz="2400" dirty="0"/>
        </a:p>
      </dgm:t>
    </dgm:pt>
    <dgm:pt modelId="{6FD6E300-C976-474C-8604-5636D1F78305}" type="parTrans" cxnId="{E86CB86A-02B2-4B46-B290-07151BCEC392}">
      <dgm:prSet/>
      <dgm:spPr/>
      <dgm:t>
        <a:bodyPr/>
        <a:lstStyle/>
        <a:p>
          <a:endParaRPr lang="ru-RU"/>
        </a:p>
      </dgm:t>
    </dgm:pt>
    <dgm:pt modelId="{AEAB60CC-7C36-4029-8B7B-222CDC59E6E0}" type="sibTrans" cxnId="{E86CB86A-02B2-4B46-B290-07151BCEC392}">
      <dgm:prSet/>
      <dgm:spPr/>
      <dgm:t>
        <a:bodyPr/>
        <a:lstStyle/>
        <a:p>
          <a:endParaRPr lang="ru-RU"/>
        </a:p>
      </dgm:t>
    </dgm:pt>
    <dgm:pt modelId="{470B061C-AEAC-4EA3-BC7F-29FCE0329F6F}">
      <dgm:prSet custT="1"/>
      <dgm:spPr/>
      <dgm:t>
        <a:bodyPr/>
        <a:lstStyle/>
        <a:p>
          <a:pPr algn="l"/>
          <a:r>
            <a:rPr lang="ru-RU" sz="2400" b="1" dirty="0"/>
            <a:t> 3- Крестцовый отдел (1 позвонок)</a:t>
          </a:r>
          <a:endParaRPr lang="ru-RU" sz="2400" dirty="0"/>
        </a:p>
      </dgm:t>
    </dgm:pt>
    <dgm:pt modelId="{9BA00640-0DCA-42A9-BE2E-7CE63DA9482D}" type="parTrans" cxnId="{C1428406-581B-4494-9338-0725155938DA}">
      <dgm:prSet/>
      <dgm:spPr/>
      <dgm:t>
        <a:bodyPr/>
        <a:lstStyle/>
        <a:p>
          <a:endParaRPr lang="ru-RU"/>
        </a:p>
      </dgm:t>
    </dgm:pt>
    <dgm:pt modelId="{A664B690-75F3-40FC-BE0B-3BF2EE44F965}" type="sibTrans" cxnId="{C1428406-581B-4494-9338-0725155938DA}">
      <dgm:prSet/>
      <dgm:spPr/>
      <dgm:t>
        <a:bodyPr/>
        <a:lstStyle/>
        <a:p>
          <a:endParaRPr lang="ru-RU"/>
        </a:p>
      </dgm:t>
    </dgm:pt>
    <dgm:pt modelId="{31F10792-EF4B-4CEA-918A-828F95EA7088}" type="pres">
      <dgm:prSet presAssocID="{7073EAD4-D840-4A6A-87D4-25CD89B3E26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4EA0029-F73F-4DD4-9068-FC276B829D74}" type="pres">
      <dgm:prSet presAssocID="{E7D7BBD5-E26A-4DC9-8C26-A492B4FD3E0F}" presName="root" presStyleCnt="0"/>
      <dgm:spPr/>
    </dgm:pt>
    <dgm:pt modelId="{CD289D21-5E19-4AC7-8B5D-356930333D4E}" type="pres">
      <dgm:prSet presAssocID="{E7D7BBD5-E26A-4DC9-8C26-A492B4FD3E0F}" presName="rootComposite" presStyleCnt="0"/>
      <dgm:spPr/>
    </dgm:pt>
    <dgm:pt modelId="{D76CC0A5-4541-47CD-AA21-4FE541810AD7}" type="pres">
      <dgm:prSet presAssocID="{E7D7BBD5-E26A-4DC9-8C26-A492B4FD3E0F}" presName="rootText" presStyleLbl="node1" presStyleIdx="0" presStyleCnt="1" custScaleX="187837"/>
      <dgm:spPr/>
      <dgm:t>
        <a:bodyPr/>
        <a:lstStyle/>
        <a:p>
          <a:endParaRPr lang="ru-RU"/>
        </a:p>
      </dgm:t>
    </dgm:pt>
    <dgm:pt modelId="{2A86E3E2-2EDB-473F-B772-DC9F4CB26609}" type="pres">
      <dgm:prSet presAssocID="{E7D7BBD5-E26A-4DC9-8C26-A492B4FD3E0F}" presName="rootConnector" presStyleLbl="node1" presStyleIdx="0" presStyleCnt="1"/>
      <dgm:spPr/>
      <dgm:t>
        <a:bodyPr/>
        <a:lstStyle/>
        <a:p>
          <a:endParaRPr lang="ru-RU"/>
        </a:p>
      </dgm:t>
    </dgm:pt>
    <dgm:pt modelId="{44C5B73C-CC3B-4E48-AC93-6294FF5FDC1E}" type="pres">
      <dgm:prSet presAssocID="{E7D7BBD5-E26A-4DC9-8C26-A492B4FD3E0F}" presName="childShape" presStyleCnt="0"/>
      <dgm:spPr/>
    </dgm:pt>
    <dgm:pt modelId="{45965836-2279-478D-B946-AC83050857CD}" type="pres">
      <dgm:prSet presAssocID="{B026D20C-510A-4682-86BB-23384B4AEB17}" presName="Name13" presStyleLbl="parChTrans1D2" presStyleIdx="0" presStyleCnt="4"/>
      <dgm:spPr/>
      <dgm:t>
        <a:bodyPr/>
        <a:lstStyle/>
        <a:p>
          <a:endParaRPr lang="ru-RU"/>
        </a:p>
      </dgm:t>
    </dgm:pt>
    <dgm:pt modelId="{0AAD0DC4-3E76-42EC-A6EE-0F8A04C4E03C}" type="pres">
      <dgm:prSet presAssocID="{991E6D1B-14D9-4C46-AF45-E0EE90FFA9E2}" presName="childText" presStyleLbl="bgAcc1" presStyleIdx="0" presStyleCnt="4" custScaleX="262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3BFF1-9477-43EF-8268-1DCAACF86077}" type="pres">
      <dgm:prSet presAssocID="{6FD6E300-C976-474C-8604-5636D1F78305}" presName="Name13" presStyleLbl="parChTrans1D2" presStyleIdx="1" presStyleCnt="4"/>
      <dgm:spPr/>
      <dgm:t>
        <a:bodyPr/>
        <a:lstStyle/>
        <a:p>
          <a:endParaRPr lang="ru-RU"/>
        </a:p>
      </dgm:t>
    </dgm:pt>
    <dgm:pt modelId="{FFFAB9AD-B553-4A42-B71A-454D47E10FAF}" type="pres">
      <dgm:prSet presAssocID="{CA59B784-F32C-4EC2-88D9-79EEEDF6D51E}" presName="childText" presStyleLbl="bgAcc1" presStyleIdx="1" presStyleCnt="4" custScaleX="262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B3485-EE61-4511-96DC-6EC4B08A6FC0}" type="pres">
      <dgm:prSet presAssocID="{9BA00640-0DCA-42A9-BE2E-7CE63DA9482D}" presName="Name13" presStyleLbl="parChTrans1D2" presStyleIdx="2" presStyleCnt="4"/>
      <dgm:spPr/>
      <dgm:t>
        <a:bodyPr/>
        <a:lstStyle/>
        <a:p>
          <a:endParaRPr lang="ru-RU"/>
        </a:p>
      </dgm:t>
    </dgm:pt>
    <dgm:pt modelId="{710A0248-BA18-421C-A895-C53371D8227B}" type="pres">
      <dgm:prSet presAssocID="{470B061C-AEAC-4EA3-BC7F-29FCE0329F6F}" presName="childText" presStyleLbl="bgAcc1" presStyleIdx="2" presStyleCnt="4" custScaleX="262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243987-CE6F-4D30-ABA5-37C7D579DCA4}" type="pres">
      <dgm:prSet presAssocID="{0C8A63F9-C825-499B-9BB5-B6F5C00E6704}" presName="Name13" presStyleLbl="parChTrans1D2" presStyleIdx="3" presStyleCnt="4"/>
      <dgm:spPr/>
      <dgm:t>
        <a:bodyPr/>
        <a:lstStyle/>
        <a:p>
          <a:endParaRPr lang="ru-RU"/>
        </a:p>
      </dgm:t>
    </dgm:pt>
    <dgm:pt modelId="{89A8EB74-88E5-437C-A63C-B58C54FEBE83}" type="pres">
      <dgm:prSet presAssocID="{C836D687-13FF-4F0B-8693-B0ECDB2F518D}" presName="childText" presStyleLbl="bgAcc1" presStyleIdx="3" presStyleCnt="4" custScaleX="261261" custLinFactNeighborX="426" custLinFactNeighborY="40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FD7039-95F3-4181-93C8-759557083775}" srcId="{E7D7BBD5-E26A-4DC9-8C26-A492B4FD3E0F}" destId="{991E6D1B-14D9-4C46-AF45-E0EE90FFA9E2}" srcOrd="0" destOrd="0" parTransId="{B026D20C-510A-4682-86BB-23384B4AEB17}" sibTransId="{AAEDDFD2-C133-4D4B-B60B-AEEE778F630B}"/>
    <dgm:cxn modelId="{4C0E6B7F-B908-4027-908D-E7AEBC5A15DA}" srcId="{E7D7BBD5-E26A-4DC9-8C26-A492B4FD3E0F}" destId="{C836D687-13FF-4F0B-8693-B0ECDB2F518D}" srcOrd="3" destOrd="0" parTransId="{0C8A63F9-C825-499B-9BB5-B6F5C00E6704}" sibTransId="{3B6A526A-0FBB-4FF1-9AB8-82AA66C499B5}"/>
    <dgm:cxn modelId="{660F7DEF-522F-4E2A-BF89-3AD60D1882B1}" type="presOf" srcId="{6FD6E300-C976-474C-8604-5636D1F78305}" destId="{8F73BFF1-9477-43EF-8268-1DCAACF86077}" srcOrd="0" destOrd="0" presId="urn:microsoft.com/office/officeart/2005/8/layout/hierarchy3#2"/>
    <dgm:cxn modelId="{C1428406-581B-4494-9338-0725155938DA}" srcId="{E7D7BBD5-E26A-4DC9-8C26-A492B4FD3E0F}" destId="{470B061C-AEAC-4EA3-BC7F-29FCE0329F6F}" srcOrd="2" destOrd="0" parTransId="{9BA00640-0DCA-42A9-BE2E-7CE63DA9482D}" sibTransId="{A664B690-75F3-40FC-BE0B-3BF2EE44F965}"/>
    <dgm:cxn modelId="{41D71513-5CB2-46AE-B44B-9F035DC35201}" type="presOf" srcId="{E7D7BBD5-E26A-4DC9-8C26-A492B4FD3E0F}" destId="{2A86E3E2-2EDB-473F-B772-DC9F4CB26609}" srcOrd="1" destOrd="0" presId="urn:microsoft.com/office/officeart/2005/8/layout/hierarchy3#2"/>
    <dgm:cxn modelId="{4C7B7F2E-BA57-46C3-A7CD-88218379CDEC}" type="presOf" srcId="{9BA00640-0DCA-42A9-BE2E-7CE63DA9482D}" destId="{B02B3485-EE61-4511-96DC-6EC4B08A6FC0}" srcOrd="0" destOrd="0" presId="urn:microsoft.com/office/officeart/2005/8/layout/hierarchy3#2"/>
    <dgm:cxn modelId="{26304A42-C2DD-4514-8C8F-DAA15B8A8F6C}" type="presOf" srcId="{E7D7BBD5-E26A-4DC9-8C26-A492B4FD3E0F}" destId="{D76CC0A5-4541-47CD-AA21-4FE541810AD7}" srcOrd="0" destOrd="0" presId="urn:microsoft.com/office/officeart/2005/8/layout/hierarchy3#2"/>
    <dgm:cxn modelId="{6F4C397E-D4C5-430E-8184-9704874C571B}" type="presOf" srcId="{CA59B784-F32C-4EC2-88D9-79EEEDF6D51E}" destId="{FFFAB9AD-B553-4A42-B71A-454D47E10FAF}" srcOrd="0" destOrd="0" presId="urn:microsoft.com/office/officeart/2005/8/layout/hierarchy3#2"/>
    <dgm:cxn modelId="{AA6725EB-6648-4478-AB88-2516E5A830C2}" type="presOf" srcId="{991E6D1B-14D9-4C46-AF45-E0EE90FFA9E2}" destId="{0AAD0DC4-3E76-42EC-A6EE-0F8A04C4E03C}" srcOrd="0" destOrd="0" presId="urn:microsoft.com/office/officeart/2005/8/layout/hierarchy3#2"/>
    <dgm:cxn modelId="{C4C2B5C6-426F-4334-8AE9-D913647C7351}" type="presOf" srcId="{0C8A63F9-C825-499B-9BB5-B6F5C00E6704}" destId="{8D243987-CE6F-4D30-ABA5-37C7D579DCA4}" srcOrd="0" destOrd="0" presId="urn:microsoft.com/office/officeart/2005/8/layout/hierarchy3#2"/>
    <dgm:cxn modelId="{E86CB86A-02B2-4B46-B290-07151BCEC392}" srcId="{E7D7BBD5-E26A-4DC9-8C26-A492B4FD3E0F}" destId="{CA59B784-F32C-4EC2-88D9-79EEEDF6D51E}" srcOrd="1" destOrd="0" parTransId="{6FD6E300-C976-474C-8604-5636D1F78305}" sibTransId="{AEAB60CC-7C36-4029-8B7B-222CDC59E6E0}"/>
    <dgm:cxn modelId="{32446413-F592-441E-862B-0E8C6ABC4A85}" srcId="{7073EAD4-D840-4A6A-87D4-25CD89B3E269}" destId="{E7D7BBD5-E26A-4DC9-8C26-A492B4FD3E0F}" srcOrd="0" destOrd="0" parTransId="{AA0A8ADB-CFC3-4E57-8C52-9D60D16197EA}" sibTransId="{89C43F83-9A7D-4755-9957-77A16D47F632}"/>
    <dgm:cxn modelId="{6C64B150-E658-432D-9F96-905C60404204}" type="presOf" srcId="{7073EAD4-D840-4A6A-87D4-25CD89B3E269}" destId="{31F10792-EF4B-4CEA-918A-828F95EA7088}" srcOrd="0" destOrd="0" presId="urn:microsoft.com/office/officeart/2005/8/layout/hierarchy3#2"/>
    <dgm:cxn modelId="{2C6E2A77-D7A7-40DE-8F4F-FC0611FCED35}" type="presOf" srcId="{B026D20C-510A-4682-86BB-23384B4AEB17}" destId="{45965836-2279-478D-B946-AC83050857CD}" srcOrd="0" destOrd="0" presId="urn:microsoft.com/office/officeart/2005/8/layout/hierarchy3#2"/>
    <dgm:cxn modelId="{628A18E7-6865-4D24-8ABF-3D1224A109DE}" type="presOf" srcId="{C836D687-13FF-4F0B-8693-B0ECDB2F518D}" destId="{89A8EB74-88E5-437C-A63C-B58C54FEBE83}" srcOrd="0" destOrd="0" presId="urn:microsoft.com/office/officeart/2005/8/layout/hierarchy3#2"/>
    <dgm:cxn modelId="{4631D894-EACC-451E-BDBD-60B9FE03BE8B}" type="presOf" srcId="{470B061C-AEAC-4EA3-BC7F-29FCE0329F6F}" destId="{710A0248-BA18-421C-A895-C53371D8227B}" srcOrd="0" destOrd="0" presId="urn:microsoft.com/office/officeart/2005/8/layout/hierarchy3#2"/>
    <dgm:cxn modelId="{4C0D4578-99DE-4E32-9AB9-3055D7AB5366}" type="presParOf" srcId="{31F10792-EF4B-4CEA-918A-828F95EA7088}" destId="{D4EA0029-F73F-4DD4-9068-FC276B829D74}" srcOrd="0" destOrd="0" presId="urn:microsoft.com/office/officeart/2005/8/layout/hierarchy3#2"/>
    <dgm:cxn modelId="{58DA7F57-C15B-430F-A6EE-89E4B2B8C71C}" type="presParOf" srcId="{D4EA0029-F73F-4DD4-9068-FC276B829D74}" destId="{CD289D21-5E19-4AC7-8B5D-356930333D4E}" srcOrd="0" destOrd="0" presId="urn:microsoft.com/office/officeart/2005/8/layout/hierarchy3#2"/>
    <dgm:cxn modelId="{30B277F0-AEE3-4C57-8C19-5B9568D9371E}" type="presParOf" srcId="{CD289D21-5E19-4AC7-8B5D-356930333D4E}" destId="{D76CC0A5-4541-47CD-AA21-4FE541810AD7}" srcOrd="0" destOrd="0" presId="urn:microsoft.com/office/officeart/2005/8/layout/hierarchy3#2"/>
    <dgm:cxn modelId="{C5285759-9864-4A28-BBDA-0D112AC9B2EC}" type="presParOf" srcId="{CD289D21-5E19-4AC7-8B5D-356930333D4E}" destId="{2A86E3E2-2EDB-473F-B772-DC9F4CB26609}" srcOrd="1" destOrd="0" presId="urn:microsoft.com/office/officeart/2005/8/layout/hierarchy3#2"/>
    <dgm:cxn modelId="{5B0797D7-6191-4749-9691-E70C643C7011}" type="presParOf" srcId="{D4EA0029-F73F-4DD4-9068-FC276B829D74}" destId="{44C5B73C-CC3B-4E48-AC93-6294FF5FDC1E}" srcOrd="1" destOrd="0" presId="urn:microsoft.com/office/officeart/2005/8/layout/hierarchy3#2"/>
    <dgm:cxn modelId="{F95ADED9-66F7-4B1A-BF9E-8B6AE69C9715}" type="presParOf" srcId="{44C5B73C-CC3B-4E48-AC93-6294FF5FDC1E}" destId="{45965836-2279-478D-B946-AC83050857CD}" srcOrd="0" destOrd="0" presId="urn:microsoft.com/office/officeart/2005/8/layout/hierarchy3#2"/>
    <dgm:cxn modelId="{BE82E0D4-6837-40A2-A61D-3DAB32BF2837}" type="presParOf" srcId="{44C5B73C-CC3B-4E48-AC93-6294FF5FDC1E}" destId="{0AAD0DC4-3E76-42EC-A6EE-0F8A04C4E03C}" srcOrd="1" destOrd="0" presId="urn:microsoft.com/office/officeart/2005/8/layout/hierarchy3#2"/>
    <dgm:cxn modelId="{53D84848-296C-4BCA-869D-B99F2EC066CA}" type="presParOf" srcId="{44C5B73C-CC3B-4E48-AC93-6294FF5FDC1E}" destId="{8F73BFF1-9477-43EF-8268-1DCAACF86077}" srcOrd="2" destOrd="0" presId="urn:microsoft.com/office/officeart/2005/8/layout/hierarchy3#2"/>
    <dgm:cxn modelId="{7BA975AD-295C-49CC-81A9-359E98745E32}" type="presParOf" srcId="{44C5B73C-CC3B-4E48-AC93-6294FF5FDC1E}" destId="{FFFAB9AD-B553-4A42-B71A-454D47E10FAF}" srcOrd="3" destOrd="0" presId="urn:microsoft.com/office/officeart/2005/8/layout/hierarchy3#2"/>
    <dgm:cxn modelId="{7C582774-3C01-4BC5-A7E6-2F38BA4EDDE0}" type="presParOf" srcId="{44C5B73C-CC3B-4E48-AC93-6294FF5FDC1E}" destId="{B02B3485-EE61-4511-96DC-6EC4B08A6FC0}" srcOrd="4" destOrd="0" presId="urn:microsoft.com/office/officeart/2005/8/layout/hierarchy3#2"/>
    <dgm:cxn modelId="{980D41C0-A364-4E3E-950F-60679332C0E4}" type="presParOf" srcId="{44C5B73C-CC3B-4E48-AC93-6294FF5FDC1E}" destId="{710A0248-BA18-421C-A895-C53371D8227B}" srcOrd="5" destOrd="0" presId="urn:microsoft.com/office/officeart/2005/8/layout/hierarchy3#2"/>
    <dgm:cxn modelId="{70EB6716-91FE-4F00-9549-A2613E180803}" type="presParOf" srcId="{44C5B73C-CC3B-4E48-AC93-6294FF5FDC1E}" destId="{8D243987-CE6F-4D30-ABA5-37C7D579DCA4}" srcOrd="6" destOrd="0" presId="urn:microsoft.com/office/officeart/2005/8/layout/hierarchy3#2"/>
    <dgm:cxn modelId="{1FBC4B96-E5EC-47D9-8857-81D084748560}" type="presParOf" srcId="{44C5B73C-CC3B-4E48-AC93-6294FF5FDC1E}" destId="{89A8EB74-88E5-437C-A63C-B58C54FEBE83}" srcOrd="7" destOrd="0" presId="urn:microsoft.com/office/officeart/2005/8/layout/hierarchy3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7CAD85-D70A-4265-83A7-95BE46BF93FE}" type="doc">
      <dgm:prSet loTypeId="urn:microsoft.com/office/officeart/2005/8/layout/hierarchy3#3" loCatId="relationship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DA95BD70-13B1-48E8-B531-2FF9BA9C57F2}">
      <dgm:prSet phldrT="[Текст]" custT="1"/>
      <dgm:spPr/>
      <dgm:t>
        <a:bodyPr/>
        <a:lstStyle/>
        <a:p>
          <a:r>
            <a:rPr lang="ru-RU" sz="2800" b="1" i="0" dirty="0"/>
            <a:t>Скелет свободных конечностей</a:t>
          </a:r>
          <a:endParaRPr lang="ru-RU" sz="2800" dirty="0"/>
        </a:p>
      </dgm:t>
    </dgm:pt>
    <dgm:pt modelId="{0B559918-3618-4524-B2DD-5303A2053CA4}" type="parTrans" cxnId="{9C70AD6F-808F-4357-B4BD-F09C381A33F4}">
      <dgm:prSet/>
      <dgm:spPr/>
      <dgm:t>
        <a:bodyPr/>
        <a:lstStyle/>
        <a:p>
          <a:endParaRPr lang="ru-RU"/>
        </a:p>
      </dgm:t>
    </dgm:pt>
    <dgm:pt modelId="{B38232C7-D4D6-4F2E-94CF-5DC3FCFE1010}" type="sibTrans" cxnId="{9C70AD6F-808F-4357-B4BD-F09C381A33F4}">
      <dgm:prSet/>
      <dgm:spPr/>
      <dgm:t>
        <a:bodyPr/>
        <a:lstStyle/>
        <a:p>
          <a:endParaRPr lang="ru-RU"/>
        </a:p>
      </dgm:t>
    </dgm:pt>
    <dgm:pt modelId="{334BA644-BF8B-4AEE-8DF6-2C00EF304859}">
      <dgm:prSet phldrT="[Текст]" custT="1"/>
      <dgm:spPr/>
      <dgm:t>
        <a:bodyPr/>
        <a:lstStyle/>
        <a:p>
          <a:pPr algn="l"/>
          <a:r>
            <a:rPr lang="ru-RU" sz="2400" b="1" dirty="0"/>
            <a:t>Скелет передних конечностей:         </a:t>
          </a:r>
          <a:r>
            <a:rPr lang="ru-RU" sz="2400" b="1" i="1" dirty="0"/>
            <a:t>    1-плечо,                    2-предплечье,         3-кисть</a:t>
          </a:r>
          <a:endParaRPr lang="ru-RU" sz="2400" dirty="0"/>
        </a:p>
      </dgm:t>
    </dgm:pt>
    <dgm:pt modelId="{062140FD-2419-4FEA-A3CC-C1524B43524F}" type="parTrans" cxnId="{A90EDFEB-18AF-4D58-AB83-6B8DD0360DF0}">
      <dgm:prSet/>
      <dgm:spPr/>
      <dgm:t>
        <a:bodyPr/>
        <a:lstStyle/>
        <a:p>
          <a:endParaRPr lang="ru-RU"/>
        </a:p>
      </dgm:t>
    </dgm:pt>
    <dgm:pt modelId="{187BB452-2333-4AD9-8804-10771AB11C37}" type="sibTrans" cxnId="{A90EDFEB-18AF-4D58-AB83-6B8DD0360DF0}">
      <dgm:prSet/>
      <dgm:spPr/>
      <dgm:t>
        <a:bodyPr/>
        <a:lstStyle/>
        <a:p>
          <a:endParaRPr lang="ru-RU"/>
        </a:p>
      </dgm:t>
    </dgm:pt>
    <dgm:pt modelId="{E1B2FA16-418F-420D-8980-614F48E378AD}">
      <dgm:prSet phldrT="[Текст]" custT="1"/>
      <dgm:spPr/>
      <dgm:t>
        <a:bodyPr/>
        <a:lstStyle/>
        <a:p>
          <a:pPr algn="l"/>
          <a:r>
            <a:rPr lang="ru-RU" sz="2400" b="1" dirty="0"/>
            <a:t>Скелет задних конечностей:             4-</a:t>
          </a:r>
          <a:r>
            <a:rPr lang="ru-RU" sz="2400" b="1" i="1" dirty="0"/>
            <a:t>бедро, 5-голень,   6-стопа</a:t>
          </a:r>
          <a:r>
            <a:rPr lang="ru-RU" sz="1900" b="1" dirty="0"/>
            <a:t>.</a:t>
          </a:r>
          <a:endParaRPr lang="ru-RU" sz="1900" dirty="0"/>
        </a:p>
      </dgm:t>
    </dgm:pt>
    <dgm:pt modelId="{97F5B46D-2D2F-4F12-8C64-27DC45ECC1A8}" type="parTrans" cxnId="{0D48A8B8-D968-4F1C-97C9-BA3BDEEB4AE1}">
      <dgm:prSet/>
      <dgm:spPr/>
      <dgm:t>
        <a:bodyPr/>
        <a:lstStyle/>
        <a:p>
          <a:endParaRPr lang="ru-RU"/>
        </a:p>
      </dgm:t>
    </dgm:pt>
    <dgm:pt modelId="{23497B43-DAB7-4E00-A945-8FA7229253A6}" type="sibTrans" cxnId="{0D48A8B8-D968-4F1C-97C9-BA3BDEEB4AE1}">
      <dgm:prSet/>
      <dgm:spPr/>
      <dgm:t>
        <a:bodyPr/>
        <a:lstStyle/>
        <a:p>
          <a:endParaRPr lang="ru-RU"/>
        </a:p>
      </dgm:t>
    </dgm:pt>
    <dgm:pt modelId="{0FA8B776-9572-43EB-B909-93554D862766}" type="pres">
      <dgm:prSet presAssocID="{237CAD85-D70A-4265-83A7-95BE46BF93F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CA9A362-57C2-4F7B-B9B8-0E3BE8E8F163}" type="pres">
      <dgm:prSet presAssocID="{DA95BD70-13B1-48E8-B531-2FF9BA9C57F2}" presName="root" presStyleCnt="0"/>
      <dgm:spPr/>
    </dgm:pt>
    <dgm:pt modelId="{586249DD-C1A6-4EC1-8E09-58F2B31A8973}" type="pres">
      <dgm:prSet presAssocID="{DA95BD70-13B1-48E8-B531-2FF9BA9C57F2}" presName="rootComposite" presStyleCnt="0"/>
      <dgm:spPr/>
    </dgm:pt>
    <dgm:pt modelId="{71CDADC2-5E58-4797-BA70-E650D3337B6D}" type="pres">
      <dgm:prSet presAssocID="{DA95BD70-13B1-48E8-B531-2FF9BA9C57F2}" presName="rootText" presStyleLbl="node1" presStyleIdx="0" presStyleCnt="1" custScaleX="171373" custLinFactNeighborX="1714" custLinFactNeighborY="-31072"/>
      <dgm:spPr/>
      <dgm:t>
        <a:bodyPr/>
        <a:lstStyle/>
        <a:p>
          <a:endParaRPr lang="ru-RU"/>
        </a:p>
      </dgm:t>
    </dgm:pt>
    <dgm:pt modelId="{420967BC-869E-45F8-8B97-B5E4CD0DA568}" type="pres">
      <dgm:prSet presAssocID="{DA95BD70-13B1-48E8-B531-2FF9BA9C57F2}" presName="rootConnector" presStyleLbl="node1" presStyleIdx="0" presStyleCnt="1"/>
      <dgm:spPr/>
      <dgm:t>
        <a:bodyPr/>
        <a:lstStyle/>
        <a:p>
          <a:endParaRPr lang="ru-RU"/>
        </a:p>
      </dgm:t>
    </dgm:pt>
    <dgm:pt modelId="{DD57EA4D-F91C-484C-8182-D580FE349D3E}" type="pres">
      <dgm:prSet presAssocID="{DA95BD70-13B1-48E8-B531-2FF9BA9C57F2}" presName="childShape" presStyleCnt="0"/>
      <dgm:spPr/>
    </dgm:pt>
    <dgm:pt modelId="{79972A37-C1C3-4801-813C-8920C2B2363F}" type="pres">
      <dgm:prSet presAssocID="{062140FD-2419-4FEA-A3CC-C1524B43524F}" presName="Name13" presStyleLbl="parChTrans1D2" presStyleIdx="0" presStyleCnt="2"/>
      <dgm:spPr/>
      <dgm:t>
        <a:bodyPr/>
        <a:lstStyle/>
        <a:p>
          <a:endParaRPr lang="ru-RU"/>
        </a:p>
      </dgm:t>
    </dgm:pt>
    <dgm:pt modelId="{F6676A73-AB23-4B87-9B5B-976CB8A21BB3}" type="pres">
      <dgm:prSet presAssocID="{334BA644-BF8B-4AEE-8DF6-2C00EF304859}" presName="childText" presStyleLbl="bgAcc1" presStyleIdx="0" presStyleCnt="2" custScaleX="186140" custScaleY="174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B3C97-88CE-448E-86B6-D9CBCF4D7B91}" type="pres">
      <dgm:prSet presAssocID="{97F5B46D-2D2F-4F12-8C64-27DC45ECC1A8}" presName="Name13" presStyleLbl="parChTrans1D2" presStyleIdx="1" presStyleCnt="2"/>
      <dgm:spPr/>
      <dgm:t>
        <a:bodyPr/>
        <a:lstStyle/>
        <a:p>
          <a:endParaRPr lang="ru-RU"/>
        </a:p>
      </dgm:t>
    </dgm:pt>
    <dgm:pt modelId="{DACE8F9F-388F-41C2-A39C-5090B361AE13}" type="pres">
      <dgm:prSet presAssocID="{E1B2FA16-418F-420D-8980-614F48E378AD}" presName="childText" presStyleLbl="bgAcc1" presStyleIdx="1" presStyleCnt="2" custScaleX="194170" custScaleY="148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70AD6F-808F-4357-B4BD-F09C381A33F4}" srcId="{237CAD85-D70A-4265-83A7-95BE46BF93FE}" destId="{DA95BD70-13B1-48E8-B531-2FF9BA9C57F2}" srcOrd="0" destOrd="0" parTransId="{0B559918-3618-4524-B2DD-5303A2053CA4}" sibTransId="{B38232C7-D4D6-4F2E-94CF-5DC3FCFE1010}"/>
    <dgm:cxn modelId="{A90EDFEB-18AF-4D58-AB83-6B8DD0360DF0}" srcId="{DA95BD70-13B1-48E8-B531-2FF9BA9C57F2}" destId="{334BA644-BF8B-4AEE-8DF6-2C00EF304859}" srcOrd="0" destOrd="0" parTransId="{062140FD-2419-4FEA-A3CC-C1524B43524F}" sibTransId="{187BB452-2333-4AD9-8804-10771AB11C37}"/>
    <dgm:cxn modelId="{0D48A8B8-D968-4F1C-97C9-BA3BDEEB4AE1}" srcId="{DA95BD70-13B1-48E8-B531-2FF9BA9C57F2}" destId="{E1B2FA16-418F-420D-8980-614F48E378AD}" srcOrd="1" destOrd="0" parTransId="{97F5B46D-2D2F-4F12-8C64-27DC45ECC1A8}" sibTransId="{23497B43-DAB7-4E00-A945-8FA7229253A6}"/>
    <dgm:cxn modelId="{CC2854FE-0ACA-4CA5-93E3-7318062259F6}" type="presOf" srcId="{DA95BD70-13B1-48E8-B531-2FF9BA9C57F2}" destId="{71CDADC2-5E58-4797-BA70-E650D3337B6D}" srcOrd="0" destOrd="0" presId="urn:microsoft.com/office/officeart/2005/8/layout/hierarchy3#3"/>
    <dgm:cxn modelId="{8528ADB2-C5B9-4CD5-90CA-EBC0778995F4}" type="presOf" srcId="{237CAD85-D70A-4265-83A7-95BE46BF93FE}" destId="{0FA8B776-9572-43EB-B909-93554D862766}" srcOrd="0" destOrd="0" presId="urn:microsoft.com/office/officeart/2005/8/layout/hierarchy3#3"/>
    <dgm:cxn modelId="{036C68B8-6557-41A4-9AF2-5F4EC8045724}" type="presOf" srcId="{DA95BD70-13B1-48E8-B531-2FF9BA9C57F2}" destId="{420967BC-869E-45F8-8B97-B5E4CD0DA568}" srcOrd="1" destOrd="0" presId="urn:microsoft.com/office/officeart/2005/8/layout/hierarchy3#3"/>
    <dgm:cxn modelId="{2162C421-B02C-48F4-8C9E-16E07F21B5A6}" type="presOf" srcId="{97F5B46D-2D2F-4F12-8C64-27DC45ECC1A8}" destId="{6B4B3C97-88CE-448E-86B6-D9CBCF4D7B91}" srcOrd="0" destOrd="0" presId="urn:microsoft.com/office/officeart/2005/8/layout/hierarchy3#3"/>
    <dgm:cxn modelId="{1D6487AA-256C-4DE5-A694-C510A4B56B29}" type="presOf" srcId="{062140FD-2419-4FEA-A3CC-C1524B43524F}" destId="{79972A37-C1C3-4801-813C-8920C2B2363F}" srcOrd="0" destOrd="0" presId="urn:microsoft.com/office/officeart/2005/8/layout/hierarchy3#3"/>
    <dgm:cxn modelId="{4F04ED16-123D-46D1-AB28-CE3C8E9411D0}" type="presOf" srcId="{334BA644-BF8B-4AEE-8DF6-2C00EF304859}" destId="{F6676A73-AB23-4B87-9B5B-976CB8A21BB3}" srcOrd="0" destOrd="0" presId="urn:microsoft.com/office/officeart/2005/8/layout/hierarchy3#3"/>
    <dgm:cxn modelId="{2C7DF05E-7CBE-43A6-A570-BFEB56BCD192}" type="presOf" srcId="{E1B2FA16-418F-420D-8980-614F48E378AD}" destId="{DACE8F9F-388F-41C2-A39C-5090B361AE13}" srcOrd="0" destOrd="0" presId="urn:microsoft.com/office/officeart/2005/8/layout/hierarchy3#3"/>
    <dgm:cxn modelId="{E47D4DB3-8DB3-4A2A-B0CB-F46495EE5087}" type="presParOf" srcId="{0FA8B776-9572-43EB-B909-93554D862766}" destId="{ECA9A362-57C2-4F7B-B9B8-0E3BE8E8F163}" srcOrd="0" destOrd="0" presId="urn:microsoft.com/office/officeart/2005/8/layout/hierarchy3#3"/>
    <dgm:cxn modelId="{3EB94334-CCD3-42CB-8A62-963EB4C3B7CA}" type="presParOf" srcId="{ECA9A362-57C2-4F7B-B9B8-0E3BE8E8F163}" destId="{586249DD-C1A6-4EC1-8E09-58F2B31A8973}" srcOrd="0" destOrd="0" presId="urn:microsoft.com/office/officeart/2005/8/layout/hierarchy3#3"/>
    <dgm:cxn modelId="{15191CCE-BC48-476A-BE03-E1A45A63C1C4}" type="presParOf" srcId="{586249DD-C1A6-4EC1-8E09-58F2B31A8973}" destId="{71CDADC2-5E58-4797-BA70-E650D3337B6D}" srcOrd="0" destOrd="0" presId="urn:microsoft.com/office/officeart/2005/8/layout/hierarchy3#3"/>
    <dgm:cxn modelId="{BFCCA53E-E885-4C06-B649-80A3B4376DF2}" type="presParOf" srcId="{586249DD-C1A6-4EC1-8E09-58F2B31A8973}" destId="{420967BC-869E-45F8-8B97-B5E4CD0DA568}" srcOrd="1" destOrd="0" presId="urn:microsoft.com/office/officeart/2005/8/layout/hierarchy3#3"/>
    <dgm:cxn modelId="{16BA24C7-1E2F-4558-8761-60D4801887B1}" type="presParOf" srcId="{ECA9A362-57C2-4F7B-B9B8-0E3BE8E8F163}" destId="{DD57EA4D-F91C-484C-8182-D580FE349D3E}" srcOrd="1" destOrd="0" presId="urn:microsoft.com/office/officeart/2005/8/layout/hierarchy3#3"/>
    <dgm:cxn modelId="{B30604F9-DE03-4E59-AE8C-EC419EB1029D}" type="presParOf" srcId="{DD57EA4D-F91C-484C-8182-D580FE349D3E}" destId="{79972A37-C1C3-4801-813C-8920C2B2363F}" srcOrd="0" destOrd="0" presId="urn:microsoft.com/office/officeart/2005/8/layout/hierarchy3#3"/>
    <dgm:cxn modelId="{93446D2C-E87D-4BE0-A098-218C8846E615}" type="presParOf" srcId="{DD57EA4D-F91C-484C-8182-D580FE349D3E}" destId="{F6676A73-AB23-4B87-9B5B-976CB8A21BB3}" srcOrd="1" destOrd="0" presId="urn:microsoft.com/office/officeart/2005/8/layout/hierarchy3#3"/>
    <dgm:cxn modelId="{56A985DC-2340-4C4B-A2F5-9FEE69D92E55}" type="presParOf" srcId="{DD57EA4D-F91C-484C-8182-D580FE349D3E}" destId="{6B4B3C97-88CE-448E-86B6-D9CBCF4D7B91}" srcOrd="2" destOrd="0" presId="urn:microsoft.com/office/officeart/2005/8/layout/hierarchy3#3"/>
    <dgm:cxn modelId="{E1451810-C03A-415D-B658-F43239C6A4E0}" type="presParOf" srcId="{DD57EA4D-F91C-484C-8182-D580FE349D3E}" destId="{DACE8F9F-388F-41C2-A39C-5090B361AE13}" srcOrd="3" destOrd="0" presId="urn:microsoft.com/office/officeart/2005/8/layout/hierarchy3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DB78DE-81E8-45A8-A5EE-B4DDD9F04F69}" type="doc">
      <dgm:prSet loTypeId="urn:microsoft.com/office/officeart/2005/8/layout/hierarchy3#4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E46A6114-B4A3-4629-BDBA-7A71781DB61D}">
      <dgm:prSet phldrT="[Текст]" custT="1"/>
      <dgm:spPr/>
      <dgm:t>
        <a:bodyPr/>
        <a:lstStyle/>
        <a:p>
          <a:r>
            <a:rPr lang="ru-RU" sz="2800" b="1" dirty="0"/>
            <a:t>Скелет поясов конечностей</a:t>
          </a:r>
          <a:endParaRPr lang="ru-RU" sz="2800" dirty="0"/>
        </a:p>
      </dgm:t>
    </dgm:pt>
    <dgm:pt modelId="{648A4D43-FE6C-4E50-86BA-4BAEA518830D}" type="parTrans" cxnId="{AF82E1FF-3FC8-4235-AC25-6A53FC922D75}">
      <dgm:prSet/>
      <dgm:spPr/>
      <dgm:t>
        <a:bodyPr/>
        <a:lstStyle/>
        <a:p>
          <a:endParaRPr lang="ru-RU"/>
        </a:p>
      </dgm:t>
    </dgm:pt>
    <dgm:pt modelId="{2B215212-A3AC-466B-B6CD-2E8FCF007972}" type="sibTrans" cxnId="{AF82E1FF-3FC8-4235-AC25-6A53FC922D75}">
      <dgm:prSet/>
      <dgm:spPr/>
      <dgm:t>
        <a:bodyPr/>
        <a:lstStyle/>
        <a:p>
          <a:endParaRPr lang="ru-RU"/>
        </a:p>
      </dgm:t>
    </dgm:pt>
    <dgm:pt modelId="{4A8F9FB7-BA5F-4948-83B0-41F59896DFBD}">
      <dgm:prSet phldrT="[Текст]" custT="1"/>
      <dgm:spPr/>
      <dgm:t>
        <a:bodyPr/>
        <a:lstStyle/>
        <a:p>
          <a:pPr algn="l"/>
          <a:r>
            <a:rPr lang="ru-RU" sz="2400" b="1" i="0" dirty="0"/>
            <a:t>1- пояс передних конечностей:            </a:t>
          </a:r>
          <a:r>
            <a:rPr lang="ru-RU" sz="2400" b="1" i="1" dirty="0"/>
            <a:t>лопатки, ключицы, грудина, вороньи кости(</a:t>
          </a:r>
          <a:r>
            <a:rPr lang="ru-RU" sz="2400" b="1" i="1" dirty="0" err="1"/>
            <a:t>коракоиды</a:t>
          </a:r>
          <a:r>
            <a:rPr lang="ru-RU" sz="2400" b="1" i="1" dirty="0"/>
            <a:t>)</a:t>
          </a:r>
          <a:endParaRPr lang="ru-RU" sz="2400" dirty="0"/>
        </a:p>
      </dgm:t>
    </dgm:pt>
    <dgm:pt modelId="{1BC86785-A7AB-46BE-8EC6-B311E9FDCA9E}" type="parTrans" cxnId="{F965C3CD-9EAF-4407-BC8A-9E1A279D1D92}">
      <dgm:prSet/>
      <dgm:spPr/>
      <dgm:t>
        <a:bodyPr/>
        <a:lstStyle/>
        <a:p>
          <a:endParaRPr lang="ru-RU"/>
        </a:p>
      </dgm:t>
    </dgm:pt>
    <dgm:pt modelId="{C4C131A9-DAD4-44D7-BB79-2DAE2966A2DA}" type="sibTrans" cxnId="{F965C3CD-9EAF-4407-BC8A-9E1A279D1D92}">
      <dgm:prSet/>
      <dgm:spPr/>
      <dgm:t>
        <a:bodyPr/>
        <a:lstStyle/>
        <a:p>
          <a:endParaRPr lang="ru-RU"/>
        </a:p>
      </dgm:t>
    </dgm:pt>
    <dgm:pt modelId="{D37F38B2-8B25-4041-81B5-010B7FC6E68E}">
      <dgm:prSet phldrT="[Текст]" custT="1"/>
      <dgm:spPr/>
      <dgm:t>
        <a:bodyPr/>
        <a:lstStyle/>
        <a:p>
          <a:pPr algn="l"/>
          <a:r>
            <a:rPr lang="ru-RU" sz="2400" b="1" i="0" dirty="0"/>
            <a:t>2 - пояс задних конечностей: </a:t>
          </a:r>
          <a:r>
            <a:rPr lang="ru-RU" sz="2400" b="1" i="1" dirty="0"/>
            <a:t>тазовые кости</a:t>
          </a:r>
          <a:endParaRPr lang="ru-RU" sz="2400" dirty="0"/>
        </a:p>
      </dgm:t>
    </dgm:pt>
    <dgm:pt modelId="{163C8ABB-7B97-489E-8434-A88DA87D8821}" type="parTrans" cxnId="{F31CC1F4-E1DE-410F-A4CC-D298534F8232}">
      <dgm:prSet/>
      <dgm:spPr/>
      <dgm:t>
        <a:bodyPr/>
        <a:lstStyle/>
        <a:p>
          <a:endParaRPr lang="ru-RU"/>
        </a:p>
      </dgm:t>
    </dgm:pt>
    <dgm:pt modelId="{E9179CD4-2E3C-406A-976F-F56A578FDD58}" type="sibTrans" cxnId="{F31CC1F4-E1DE-410F-A4CC-D298534F8232}">
      <dgm:prSet/>
      <dgm:spPr/>
      <dgm:t>
        <a:bodyPr/>
        <a:lstStyle/>
        <a:p>
          <a:endParaRPr lang="ru-RU"/>
        </a:p>
      </dgm:t>
    </dgm:pt>
    <dgm:pt modelId="{114C617A-C7CB-4C45-8F75-DF743FEB105B}" type="pres">
      <dgm:prSet presAssocID="{5FDB78DE-81E8-45A8-A5EE-B4DDD9F04F6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20C7936-F4A8-4B44-A15E-16DFD7DB25FE}" type="pres">
      <dgm:prSet presAssocID="{E46A6114-B4A3-4629-BDBA-7A71781DB61D}" presName="root" presStyleCnt="0"/>
      <dgm:spPr/>
    </dgm:pt>
    <dgm:pt modelId="{307EA62E-3CC4-4F65-AE4B-A3B37E6E0DD7}" type="pres">
      <dgm:prSet presAssocID="{E46A6114-B4A3-4629-BDBA-7A71781DB61D}" presName="rootComposite" presStyleCnt="0"/>
      <dgm:spPr/>
    </dgm:pt>
    <dgm:pt modelId="{F6D9A10A-059C-4EC3-9473-953985DCB41C}" type="pres">
      <dgm:prSet presAssocID="{E46A6114-B4A3-4629-BDBA-7A71781DB61D}" presName="rootText" presStyleLbl="node1" presStyleIdx="0" presStyleCnt="1" custScaleX="161636"/>
      <dgm:spPr/>
      <dgm:t>
        <a:bodyPr/>
        <a:lstStyle/>
        <a:p>
          <a:endParaRPr lang="ru-RU"/>
        </a:p>
      </dgm:t>
    </dgm:pt>
    <dgm:pt modelId="{39B961C1-8999-4B1E-8885-343C9E8114A5}" type="pres">
      <dgm:prSet presAssocID="{E46A6114-B4A3-4629-BDBA-7A71781DB61D}" presName="rootConnector" presStyleLbl="node1" presStyleIdx="0" presStyleCnt="1"/>
      <dgm:spPr/>
      <dgm:t>
        <a:bodyPr/>
        <a:lstStyle/>
        <a:p>
          <a:endParaRPr lang="ru-RU"/>
        </a:p>
      </dgm:t>
    </dgm:pt>
    <dgm:pt modelId="{E539B301-5039-4261-917C-854B5BBD4D31}" type="pres">
      <dgm:prSet presAssocID="{E46A6114-B4A3-4629-BDBA-7A71781DB61D}" presName="childShape" presStyleCnt="0"/>
      <dgm:spPr/>
    </dgm:pt>
    <dgm:pt modelId="{A6F8449C-17CB-4442-8911-9CB3F1A24C03}" type="pres">
      <dgm:prSet presAssocID="{1BC86785-A7AB-46BE-8EC6-B311E9FDCA9E}" presName="Name13" presStyleLbl="parChTrans1D2" presStyleIdx="0" presStyleCnt="2"/>
      <dgm:spPr/>
      <dgm:t>
        <a:bodyPr/>
        <a:lstStyle/>
        <a:p>
          <a:endParaRPr lang="ru-RU"/>
        </a:p>
      </dgm:t>
    </dgm:pt>
    <dgm:pt modelId="{5A27C614-3F54-487E-A019-D2324B1BE7D8}" type="pres">
      <dgm:prSet presAssocID="{4A8F9FB7-BA5F-4948-83B0-41F59896DFBD}" presName="childText" presStyleLbl="bgAcc1" presStyleIdx="0" presStyleCnt="2" custScaleX="212730" custScaleY="2237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B10564-4CE8-40E2-8453-2CB8A8D6A7F1}" type="pres">
      <dgm:prSet presAssocID="{163C8ABB-7B97-489E-8434-A88DA87D8821}" presName="Name13" presStyleLbl="parChTrans1D2" presStyleIdx="1" presStyleCnt="2"/>
      <dgm:spPr/>
      <dgm:t>
        <a:bodyPr/>
        <a:lstStyle/>
        <a:p>
          <a:endParaRPr lang="ru-RU"/>
        </a:p>
      </dgm:t>
    </dgm:pt>
    <dgm:pt modelId="{A2395786-4499-4495-BB20-5D048DD6897B}" type="pres">
      <dgm:prSet presAssocID="{D37F38B2-8B25-4041-81B5-010B7FC6E68E}" presName="childText" presStyleLbl="bgAcc1" presStyleIdx="1" presStyleCnt="2" custScaleX="211711" custScaleY="135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82E1FF-3FC8-4235-AC25-6A53FC922D75}" srcId="{5FDB78DE-81E8-45A8-A5EE-B4DDD9F04F69}" destId="{E46A6114-B4A3-4629-BDBA-7A71781DB61D}" srcOrd="0" destOrd="0" parTransId="{648A4D43-FE6C-4E50-86BA-4BAEA518830D}" sibTransId="{2B215212-A3AC-466B-B6CD-2E8FCF007972}"/>
    <dgm:cxn modelId="{8703F48D-5F5B-43E5-B592-8EBA226C1FF4}" type="presOf" srcId="{163C8ABB-7B97-489E-8434-A88DA87D8821}" destId="{63B10564-4CE8-40E2-8453-2CB8A8D6A7F1}" srcOrd="0" destOrd="0" presId="urn:microsoft.com/office/officeart/2005/8/layout/hierarchy3#4"/>
    <dgm:cxn modelId="{F31CC1F4-E1DE-410F-A4CC-D298534F8232}" srcId="{E46A6114-B4A3-4629-BDBA-7A71781DB61D}" destId="{D37F38B2-8B25-4041-81B5-010B7FC6E68E}" srcOrd="1" destOrd="0" parTransId="{163C8ABB-7B97-489E-8434-A88DA87D8821}" sibTransId="{E9179CD4-2E3C-406A-976F-F56A578FDD58}"/>
    <dgm:cxn modelId="{67D1D707-EE7B-4F66-92E0-A60265F2089F}" type="presOf" srcId="{E46A6114-B4A3-4629-BDBA-7A71781DB61D}" destId="{39B961C1-8999-4B1E-8885-343C9E8114A5}" srcOrd="1" destOrd="0" presId="urn:microsoft.com/office/officeart/2005/8/layout/hierarchy3#4"/>
    <dgm:cxn modelId="{9CAF787C-2561-4D08-875D-CD1FB70C1DA4}" type="presOf" srcId="{4A8F9FB7-BA5F-4948-83B0-41F59896DFBD}" destId="{5A27C614-3F54-487E-A019-D2324B1BE7D8}" srcOrd="0" destOrd="0" presId="urn:microsoft.com/office/officeart/2005/8/layout/hierarchy3#4"/>
    <dgm:cxn modelId="{490FFE99-0C9F-4AA8-B32B-B26872B9B131}" type="presOf" srcId="{5FDB78DE-81E8-45A8-A5EE-B4DDD9F04F69}" destId="{114C617A-C7CB-4C45-8F75-DF743FEB105B}" srcOrd="0" destOrd="0" presId="urn:microsoft.com/office/officeart/2005/8/layout/hierarchy3#4"/>
    <dgm:cxn modelId="{E0AC6F68-6C5E-48BF-A647-898E03E35617}" type="presOf" srcId="{D37F38B2-8B25-4041-81B5-010B7FC6E68E}" destId="{A2395786-4499-4495-BB20-5D048DD6897B}" srcOrd="0" destOrd="0" presId="urn:microsoft.com/office/officeart/2005/8/layout/hierarchy3#4"/>
    <dgm:cxn modelId="{F965C3CD-9EAF-4407-BC8A-9E1A279D1D92}" srcId="{E46A6114-B4A3-4629-BDBA-7A71781DB61D}" destId="{4A8F9FB7-BA5F-4948-83B0-41F59896DFBD}" srcOrd="0" destOrd="0" parTransId="{1BC86785-A7AB-46BE-8EC6-B311E9FDCA9E}" sibTransId="{C4C131A9-DAD4-44D7-BB79-2DAE2966A2DA}"/>
    <dgm:cxn modelId="{CDD34645-3A4F-48BB-AD08-17782C410ABB}" type="presOf" srcId="{E46A6114-B4A3-4629-BDBA-7A71781DB61D}" destId="{F6D9A10A-059C-4EC3-9473-953985DCB41C}" srcOrd="0" destOrd="0" presId="urn:microsoft.com/office/officeart/2005/8/layout/hierarchy3#4"/>
    <dgm:cxn modelId="{000238E6-040B-4025-8183-4448D22169F5}" type="presOf" srcId="{1BC86785-A7AB-46BE-8EC6-B311E9FDCA9E}" destId="{A6F8449C-17CB-4442-8911-9CB3F1A24C03}" srcOrd="0" destOrd="0" presId="urn:microsoft.com/office/officeart/2005/8/layout/hierarchy3#4"/>
    <dgm:cxn modelId="{1CCBC3DF-FA97-4958-A018-3020A25DE933}" type="presParOf" srcId="{114C617A-C7CB-4C45-8F75-DF743FEB105B}" destId="{F20C7936-F4A8-4B44-A15E-16DFD7DB25FE}" srcOrd="0" destOrd="0" presId="urn:microsoft.com/office/officeart/2005/8/layout/hierarchy3#4"/>
    <dgm:cxn modelId="{52973B5D-59B5-4308-B992-C7E3BE739CD6}" type="presParOf" srcId="{F20C7936-F4A8-4B44-A15E-16DFD7DB25FE}" destId="{307EA62E-3CC4-4F65-AE4B-A3B37E6E0DD7}" srcOrd="0" destOrd="0" presId="urn:microsoft.com/office/officeart/2005/8/layout/hierarchy3#4"/>
    <dgm:cxn modelId="{B5700619-0D81-49D4-963A-43ABE58B9D1B}" type="presParOf" srcId="{307EA62E-3CC4-4F65-AE4B-A3B37E6E0DD7}" destId="{F6D9A10A-059C-4EC3-9473-953985DCB41C}" srcOrd="0" destOrd="0" presId="urn:microsoft.com/office/officeart/2005/8/layout/hierarchy3#4"/>
    <dgm:cxn modelId="{2BF70ACF-9986-4FFC-AA98-D3D66A456923}" type="presParOf" srcId="{307EA62E-3CC4-4F65-AE4B-A3B37E6E0DD7}" destId="{39B961C1-8999-4B1E-8885-343C9E8114A5}" srcOrd="1" destOrd="0" presId="urn:microsoft.com/office/officeart/2005/8/layout/hierarchy3#4"/>
    <dgm:cxn modelId="{60A2C7F3-7D68-47EE-A5A2-434FFC3EBD31}" type="presParOf" srcId="{F20C7936-F4A8-4B44-A15E-16DFD7DB25FE}" destId="{E539B301-5039-4261-917C-854B5BBD4D31}" srcOrd="1" destOrd="0" presId="urn:microsoft.com/office/officeart/2005/8/layout/hierarchy3#4"/>
    <dgm:cxn modelId="{0D35223A-54F1-4E6D-99F1-74BAD398BE1B}" type="presParOf" srcId="{E539B301-5039-4261-917C-854B5BBD4D31}" destId="{A6F8449C-17CB-4442-8911-9CB3F1A24C03}" srcOrd="0" destOrd="0" presId="urn:microsoft.com/office/officeart/2005/8/layout/hierarchy3#4"/>
    <dgm:cxn modelId="{2EE7E733-47E5-49FE-8A73-1933384CA07A}" type="presParOf" srcId="{E539B301-5039-4261-917C-854B5BBD4D31}" destId="{5A27C614-3F54-487E-A019-D2324B1BE7D8}" srcOrd="1" destOrd="0" presId="urn:microsoft.com/office/officeart/2005/8/layout/hierarchy3#4"/>
    <dgm:cxn modelId="{D0D567EE-8882-43F1-8E7B-66DC31E835B4}" type="presParOf" srcId="{E539B301-5039-4261-917C-854B5BBD4D31}" destId="{63B10564-4CE8-40E2-8453-2CB8A8D6A7F1}" srcOrd="2" destOrd="0" presId="urn:microsoft.com/office/officeart/2005/8/layout/hierarchy3#4"/>
    <dgm:cxn modelId="{9E2991EC-CD05-48AF-8427-C7F0E3497758}" type="presParOf" srcId="{E539B301-5039-4261-917C-854B5BBD4D31}" destId="{A2395786-4499-4495-BB20-5D048DD6897B}" srcOrd="3" destOrd="0" presId="urn:microsoft.com/office/officeart/2005/8/layout/hierarchy3#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699029-91C9-449F-BB24-CDDB41FCC8E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983DBA95-C1E0-499E-85F7-FF7C959A34CC}">
      <dgm:prSet phldrT="[Текст]" custT="1"/>
      <dgm:spPr>
        <a:solidFill>
          <a:srgbClr val="C67CAD"/>
        </a:solidFill>
      </dgm:spPr>
      <dgm:t>
        <a:bodyPr/>
        <a:lstStyle/>
        <a:p>
          <a:r>
            <a:rPr lang="ru-RU" sz="2400" b="1" dirty="0">
              <a:solidFill>
                <a:schemeClr val="tx1"/>
              </a:solidFill>
            </a:rPr>
            <a:t>Желудочек</a:t>
          </a:r>
        </a:p>
      </dgm:t>
    </dgm:pt>
    <dgm:pt modelId="{72B7D520-4862-463A-A4B5-753FF32E292D}" type="parTrans" cxnId="{177722CF-FF43-405B-A723-210B6027A881}">
      <dgm:prSet/>
      <dgm:spPr/>
      <dgm:t>
        <a:bodyPr/>
        <a:lstStyle/>
        <a:p>
          <a:endParaRPr lang="ru-RU"/>
        </a:p>
      </dgm:t>
    </dgm:pt>
    <dgm:pt modelId="{7E9984C8-7E56-45B2-8F67-F3180029C4AC}" type="sibTrans" cxnId="{177722CF-FF43-405B-A723-210B6027A881}">
      <dgm:prSet/>
      <dgm:spPr/>
      <dgm:t>
        <a:bodyPr/>
        <a:lstStyle/>
        <a:p>
          <a:endParaRPr lang="ru-RU"/>
        </a:p>
      </dgm:t>
    </dgm:pt>
    <dgm:pt modelId="{EF93278E-F429-4BBE-A99B-7F80F8BCB81D}">
      <dgm:prSet phldrT="[Текст]" custT="1"/>
      <dgm:spPr>
        <a:solidFill>
          <a:schemeClr val="bg1"/>
        </a:solidFill>
        <a:ln w="19050"/>
      </dgm:spPr>
      <dgm:t>
        <a:bodyPr/>
        <a:lstStyle/>
        <a:p>
          <a:r>
            <a:rPr lang="ru-RU" sz="2400" b="1" dirty="0">
              <a:solidFill>
                <a:schemeClr val="tx1"/>
              </a:solidFill>
            </a:rPr>
            <a:t>легкие</a:t>
          </a:r>
        </a:p>
      </dgm:t>
    </dgm:pt>
    <dgm:pt modelId="{F8C28BB9-702D-483B-821A-FC1885746082}" type="parTrans" cxnId="{3DCB1F94-7D59-4E05-9022-FF0322C5C164}">
      <dgm:prSet/>
      <dgm:spPr/>
      <dgm:t>
        <a:bodyPr/>
        <a:lstStyle/>
        <a:p>
          <a:endParaRPr lang="ru-RU"/>
        </a:p>
      </dgm:t>
    </dgm:pt>
    <dgm:pt modelId="{10B2632B-D794-4A6C-91CC-CEE11A8FEE09}" type="sibTrans" cxnId="{3DCB1F94-7D59-4E05-9022-FF0322C5C164}">
      <dgm:prSet/>
      <dgm:spPr/>
      <dgm:t>
        <a:bodyPr/>
        <a:lstStyle/>
        <a:p>
          <a:endParaRPr lang="ru-RU"/>
        </a:p>
      </dgm:t>
    </dgm:pt>
    <dgm:pt modelId="{F28F1056-2F4F-4115-965A-363CB2F62F8C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400" b="1" dirty="0">
              <a:solidFill>
                <a:schemeClr val="bg1"/>
              </a:solidFill>
            </a:rPr>
            <a:t>левое предсердие</a:t>
          </a:r>
        </a:p>
      </dgm:t>
    </dgm:pt>
    <dgm:pt modelId="{D48027A8-987C-4A6F-9DC7-4F968A85069F}" type="parTrans" cxnId="{18BC0CEE-1588-44BE-B797-9EB911A1B70F}">
      <dgm:prSet/>
      <dgm:spPr/>
      <dgm:t>
        <a:bodyPr/>
        <a:lstStyle/>
        <a:p>
          <a:endParaRPr lang="ru-RU"/>
        </a:p>
      </dgm:t>
    </dgm:pt>
    <dgm:pt modelId="{B414F114-0AFC-4C95-9969-C623F5ED3FA0}" type="sibTrans" cxnId="{18BC0CEE-1588-44BE-B797-9EB911A1B70F}">
      <dgm:prSet/>
      <dgm:spPr/>
      <dgm:t>
        <a:bodyPr/>
        <a:lstStyle/>
        <a:p>
          <a:endParaRPr lang="ru-RU"/>
        </a:p>
      </dgm:t>
    </dgm:pt>
    <dgm:pt modelId="{4F0D3EF2-C53A-4290-BAB0-0161386C6B49}" type="pres">
      <dgm:prSet presAssocID="{AF699029-91C9-449F-BB24-CDDB41FCC8E5}" presName="Name0" presStyleCnt="0">
        <dgm:presLayoutVars>
          <dgm:dir/>
          <dgm:resizeHandles val="exact"/>
        </dgm:presLayoutVars>
      </dgm:prSet>
      <dgm:spPr/>
    </dgm:pt>
    <dgm:pt modelId="{1EAC5207-FB14-4F06-BB36-6A9781BD1237}" type="pres">
      <dgm:prSet presAssocID="{983DBA95-C1E0-499E-85F7-FF7C959A34CC}" presName="node" presStyleLbl="node1" presStyleIdx="0" presStyleCnt="3" custScaleX="111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40CB53-705F-41A0-8EEC-7A3E965CDCE6}" type="pres">
      <dgm:prSet presAssocID="{7E9984C8-7E56-45B2-8F67-F3180029C4A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B335AD9-393C-43E5-A39A-613592A1672B}" type="pres">
      <dgm:prSet presAssocID="{7E9984C8-7E56-45B2-8F67-F3180029C4AC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9325B2D2-871B-4743-8B70-2F34064B2AC3}" type="pres">
      <dgm:prSet presAssocID="{EF93278E-F429-4BBE-A99B-7F80F8BCB81D}" presName="node" presStyleLbl="node1" presStyleIdx="1" presStyleCnt="3" custScaleX="78426" custLinFactNeighborX="-2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77402-3693-4FC5-A1CE-3FF43433746F}" type="pres">
      <dgm:prSet presAssocID="{10B2632B-D794-4A6C-91CC-CEE11A8FEE09}" presName="sibTrans" presStyleLbl="sibTrans2D1" presStyleIdx="1" presStyleCnt="2"/>
      <dgm:spPr/>
      <dgm:t>
        <a:bodyPr/>
        <a:lstStyle/>
        <a:p>
          <a:endParaRPr lang="ru-RU"/>
        </a:p>
      </dgm:t>
    </dgm:pt>
    <dgm:pt modelId="{DE41F7D4-9B74-4FA9-8085-98402D48F8E6}" type="pres">
      <dgm:prSet presAssocID="{10B2632B-D794-4A6C-91CC-CEE11A8FEE09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8CDF9F25-8EE9-41BC-A2F0-593808C9F67E}" type="pres">
      <dgm:prSet presAssocID="{F28F1056-2F4F-4115-965A-363CB2F62F8C}" presName="node" presStyleLbl="node1" presStyleIdx="2" presStyleCnt="3" custScaleX="1254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C4E39F-630B-457B-87BB-26B87B43931D}" type="presOf" srcId="{F28F1056-2F4F-4115-965A-363CB2F62F8C}" destId="{8CDF9F25-8EE9-41BC-A2F0-593808C9F67E}" srcOrd="0" destOrd="0" presId="urn:microsoft.com/office/officeart/2005/8/layout/process1"/>
    <dgm:cxn modelId="{78B30DD5-926D-4332-81BC-71E22B932D52}" type="presOf" srcId="{7E9984C8-7E56-45B2-8F67-F3180029C4AC}" destId="{1B335AD9-393C-43E5-A39A-613592A1672B}" srcOrd="1" destOrd="0" presId="urn:microsoft.com/office/officeart/2005/8/layout/process1"/>
    <dgm:cxn modelId="{564AEAA3-25FA-46BD-8B63-55AD5F6AB66D}" type="presOf" srcId="{7E9984C8-7E56-45B2-8F67-F3180029C4AC}" destId="{1140CB53-705F-41A0-8EEC-7A3E965CDCE6}" srcOrd="0" destOrd="0" presId="urn:microsoft.com/office/officeart/2005/8/layout/process1"/>
    <dgm:cxn modelId="{488CF853-70B3-471E-A4BF-45B399A45331}" type="presOf" srcId="{EF93278E-F429-4BBE-A99B-7F80F8BCB81D}" destId="{9325B2D2-871B-4743-8B70-2F34064B2AC3}" srcOrd="0" destOrd="0" presId="urn:microsoft.com/office/officeart/2005/8/layout/process1"/>
    <dgm:cxn modelId="{5ED12A51-8C41-4AAE-82D7-71484560F86C}" type="presOf" srcId="{10B2632B-D794-4A6C-91CC-CEE11A8FEE09}" destId="{37877402-3693-4FC5-A1CE-3FF43433746F}" srcOrd="0" destOrd="0" presId="urn:microsoft.com/office/officeart/2005/8/layout/process1"/>
    <dgm:cxn modelId="{1FE1103D-F749-471B-A533-F52B0A256B97}" type="presOf" srcId="{983DBA95-C1E0-499E-85F7-FF7C959A34CC}" destId="{1EAC5207-FB14-4F06-BB36-6A9781BD1237}" srcOrd="0" destOrd="0" presId="urn:microsoft.com/office/officeart/2005/8/layout/process1"/>
    <dgm:cxn modelId="{177722CF-FF43-405B-A723-210B6027A881}" srcId="{AF699029-91C9-449F-BB24-CDDB41FCC8E5}" destId="{983DBA95-C1E0-499E-85F7-FF7C959A34CC}" srcOrd="0" destOrd="0" parTransId="{72B7D520-4862-463A-A4B5-753FF32E292D}" sibTransId="{7E9984C8-7E56-45B2-8F67-F3180029C4AC}"/>
    <dgm:cxn modelId="{18BC0CEE-1588-44BE-B797-9EB911A1B70F}" srcId="{AF699029-91C9-449F-BB24-CDDB41FCC8E5}" destId="{F28F1056-2F4F-4115-965A-363CB2F62F8C}" srcOrd="2" destOrd="0" parTransId="{D48027A8-987C-4A6F-9DC7-4F968A85069F}" sibTransId="{B414F114-0AFC-4C95-9969-C623F5ED3FA0}"/>
    <dgm:cxn modelId="{3DCB1F94-7D59-4E05-9022-FF0322C5C164}" srcId="{AF699029-91C9-449F-BB24-CDDB41FCC8E5}" destId="{EF93278E-F429-4BBE-A99B-7F80F8BCB81D}" srcOrd="1" destOrd="0" parTransId="{F8C28BB9-702D-483B-821A-FC1885746082}" sibTransId="{10B2632B-D794-4A6C-91CC-CEE11A8FEE09}"/>
    <dgm:cxn modelId="{1975899D-DA47-4DF8-9CEF-00207AB7919C}" type="presOf" srcId="{AF699029-91C9-449F-BB24-CDDB41FCC8E5}" destId="{4F0D3EF2-C53A-4290-BAB0-0161386C6B49}" srcOrd="0" destOrd="0" presId="urn:microsoft.com/office/officeart/2005/8/layout/process1"/>
    <dgm:cxn modelId="{8FF068D5-8015-4828-990C-BD2D59D88B58}" type="presOf" srcId="{10B2632B-D794-4A6C-91CC-CEE11A8FEE09}" destId="{DE41F7D4-9B74-4FA9-8085-98402D48F8E6}" srcOrd="1" destOrd="0" presId="urn:microsoft.com/office/officeart/2005/8/layout/process1"/>
    <dgm:cxn modelId="{FC53771E-BA38-4016-A287-BD22CC1E9568}" type="presParOf" srcId="{4F0D3EF2-C53A-4290-BAB0-0161386C6B49}" destId="{1EAC5207-FB14-4F06-BB36-6A9781BD1237}" srcOrd="0" destOrd="0" presId="urn:microsoft.com/office/officeart/2005/8/layout/process1"/>
    <dgm:cxn modelId="{B28DC3F8-3DC3-4275-AE52-CDE1D328DC4C}" type="presParOf" srcId="{4F0D3EF2-C53A-4290-BAB0-0161386C6B49}" destId="{1140CB53-705F-41A0-8EEC-7A3E965CDCE6}" srcOrd="1" destOrd="0" presId="urn:microsoft.com/office/officeart/2005/8/layout/process1"/>
    <dgm:cxn modelId="{F70903CE-0903-42BA-9CF5-DF73645432B8}" type="presParOf" srcId="{1140CB53-705F-41A0-8EEC-7A3E965CDCE6}" destId="{1B335AD9-393C-43E5-A39A-613592A1672B}" srcOrd="0" destOrd="0" presId="urn:microsoft.com/office/officeart/2005/8/layout/process1"/>
    <dgm:cxn modelId="{D0F27A91-EF6E-445E-91B6-9EC38F201F78}" type="presParOf" srcId="{4F0D3EF2-C53A-4290-BAB0-0161386C6B49}" destId="{9325B2D2-871B-4743-8B70-2F34064B2AC3}" srcOrd="2" destOrd="0" presId="urn:microsoft.com/office/officeart/2005/8/layout/process1"/>
    <dgm:cxn modelId="{BE5D26AE-AF77-4108-92BE-84355E7CFD97}" type="presParOf" srcId="{4F0D3EF2-C53A-4290-BAB0-0161386C6B49}" destId="{37877402-3693-4FC5-A1CE-3FF43433746F}" srcOrd="3" destOrd="0" presId="urn:microsoft.com/office/officeart/2005/8/layout/process1"/>
    <dgm:cxn modelId="{704517D5-4918-4CEA-9BE5-867EB8E15DF0}" type="presParOf" srcId="{37877402-3693-4FC5-A1CE-3FF43433746F}" destId="{DE41F7D4-9B74-4FA9-8085-98402D48F8E6}" srcOrd="0" destOrd="0" presId="urn:microsoft.com/office/officeart/2005/8/layout/process1"/>
    <dgm:cxn modelId="{291B98A8-FA12-4408-853A-84F7C3C51547}" type="presParOf" srcId="{4F0D3EF2-C53A-4290-BAB0-0161386C6B49}" destId="{8CDF9F25-8EE9-41BC-A2F0-593808C9F67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699029-91C9-449F-BB24-CDDB41FCC8E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983DBA95-C1E0-499E-85F7-FF7C959A34CC}">
      <dgm:prSet phldrT="[Текст]" custT="1"/>
      <dgm:spPr>
        <a:solidFill>
          <a:srgbClr val="C67CAD"/>
        </a:solidFill>
      </dgm:spPr>
      <dgm:t>
        <a:bodyPr/>
        <a:lstStyle/>
        <a:p>
          <a:r>
            <a:rPr lang="ru-RU" sz="2400" b="1" dirty="0">
              <a:solidFill>
                <a:schemeClr val="tx1"/>
              </a:solidFill>
            </a:rPr>
            <a:t>желудочек</a:t>
          </a:r>
        </a:p>
      </dgm:t>
    </dgm:pt>
    <dgm:pt modelId="{72B7D520-4862-463A-A4B5-753FF32E292D}" type="parTrans" cxnId="{177722CF-FF43-405B-A723-210B6027A881}">
      <dgm:prSet/>
      <dgm:spPr/>
      <dgm:t>
        <a:bodyPr/>
        <a:lstStyle/>
        <a:p>
          <a:endParaRPr lang="ru-RU"/>
        </a:p>
      </dgm:t>
    </dgm:pt>
    <dgm:pt modelId="{7E9984C8-7E56-45B2-8F67-F3180029C4AC}" type="sibTrans" cxnId="{177722CF-FF43-405B-A723-210B6027A881}">
      <dgm:prSet/>
      <dgm:spPr/>
      <dgm:t>
        <a:bodyPr/>
        <a:lstStyle/>
        <a:p>
          <a:endParaRPr lang="ru-RU"/>
        </a:p>
      </dgm:t>
    </dgm:pt>
    <dgm:pt modelId="{EF93278E-F429-4BBE-A99B-7F80F8BCB81D}">
      <dgm:prSet phldrT="[Текст]" custT="1"/>
      <dgm:spPr>
        <a:solidFill>
          <a:schemeClr val="bg1"/>
        </a:solidFill>
        <a:ln w="19050"/>
      </dgm:spPr>
      <dgm:t>
        <a:bodyPr/>
        <a:lstStyle/>
        <a:p>
          <a:r>
            <a:rPr lang="ru-RU" sz="2400" b="1" dirty="0">
              <a:solidFill>
                <a:schemeClr val="tx1"/>
              </a:solidFill>
            </a:rPr>
            <a:t>ткани и органы</a:t>
          </a:r>
        </a:p>
      </dgm:t>
    </dgm:pt>
    <dgm:pt modelId="{F8C28BB9-702D-483B-821A-FC1885746082}" type="parTrans" cxnId="{3DCB1F94-7D59-4E05-9022-FF0322C5C164}">
      <dgm:prSet/>
      <dgm:spPr/>
      <dgm:t>
        <a:bodyPr/>
        <a:lstStyle/>
        <a:p>
          <a:endParaRPr lang="ru-RU"/>
        </a:p>
      </dgm:t>
    </dgm:pt>
    <dgm:pt modelId="{10B2632B-D794-4A6C-91CC-CEE11A8FEE09}" type="sibTrans" cxnId="{3DCB1F94-7D59-4E05-9022-FF0322C5C164}">
      <dgm:prSet/>
      <dgm:spPr/>
      <dgm:t>
        <a:bodyPr/>
        <a:lstStyle/>
        <a:p>
          <a:endParaRPr lang="ru-RU"/>
        </a:p>
      </dgm:t>
    </dgm:pt>
    <dgm:pt modelId="{F28F1056-2F4F-4115-965A-363CB2F62F8C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b="1" dirty="0">
              <a:solidFill>
                <a:schemeClr val="bg1"/>
              </a:solidFill>
            </a:rPr>
            <a:t>правое предсердие</a:t>
          </a:r>
        </a:p>
      </dgm:t>
    </dgm:pt>
    <dgm:pt modelId="{D48027A8-987C-4A6F-9DC7-4F968A85069F}" type="parTrans" cxnId="{18BC0CEE-1588-44BE-B797-9EB911A1B70F}">
      <dgm:prSet/>
      <dgm:spPr/>
      <dgm:t>
        <a:bodyPr/>
        <a:lstStyle/>
        <a:p>
          <a:endParaRPr lang="ru-RU"/>
        </a:p>
      </dgm:t>
    </dgm:pt>
    <dgm:pt modelId="{B414F114-0AFC-4C95-9969-C623F5ED3FA0}" type="sibTrans" cxnId="{18BC0CEE-1588-44BE-B797-9EB911A1B70F}">
      <dgm:prSet/>
      <dgm:spPr/>
      <dgm:t>
        <a:bodyPr/>
        <a:lstStyle/>
        <a:p>
          <a:endParaRPr lang="ru-RU"/>
        </a:p>
      </dgm:t>
    </dgm:pt>
    <dgm:pt modelId="{4F0D3EF2-C53A-4290-BAB0-0161386C6B49}" type="pres">
      <dgm:prSet presAssocID="{AF699029-91C9-449F-BB24-CDDB41FCC8E5}" presName="Name0" presStyleCnt="0">
        <dgm:presLayoutVars>
          <dgm:dir/>
          <dgm:resizeHandles val="exact"/>
        </dgm:presLayoutVars>
      </dgm:prSet>
      <dgm:spPr/>
    </dgm:pt>
    <dgm:pt modelId="{1EAC5207-FB14-4F06-BB36-6A9781BD1237}" type="pres">
      <dgm:prSet presAssocID="{983DBA95-C1E0-499E-85F7-FF7C959A34C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40CB53-705F-41A0-8EEC-7A3E965CDCE6}" type="pres">
      <dgm:prSet presAssocID="{7E9984C8-7E56-45B2-8F67-F3180029C4A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B335AD9-393C-43E5-A39A-613592A1672B}" type="pres">
      <dgm:prSet presAssocID="{7E9984C8-7E56-45B2-8F67-F3180029C4AC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9325B2D2-871B-4743-8B70-2F34064B2AC3}" type="pres">
      <dgm:prSet presAssocID="{EF93278E-F429-4BBE-A99B-7F80F8BCB81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77402-3693-4FC5-A1CE-3FF43433746F}" type="pres">
      <dgm:prSet presAssocID="{10B2632B-D794-4A6C-91CC-CEE11A8FEE09}" presName="sibTrans" presStyleLbl="sibTrans2D1" presStyleIdx="1" presStyleCnt="2"/>
      <dgm:spPr/>
      <dgm:t>
        <a:bodyPr/>
        <a:lstStyle/>
        <a:p>
          <a:endParaRPr lang="ru-RU"/>
        </a:p>
      </dgm:t>
    </dgm:pt>
    <dgm:pt modelId="{DE41F7D4-9B74-4FA9-8085-98402D48F8E6}" type="pres">
      <dgm:prSet presAssocID="{10B2632B-D794-4A6C-91CC-CEE11A8FEE09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8CDF9F25-8EE9-41BC-A2F0-593808C9F67E}" type="pres">
      <dgm:prSet presAssocID="{F28F1056-2F4F-4115-965A-363CB2F62F8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B4B57D-9CE0-4FC4-80CB-61019518D17E}" type="presOf" srcId="{983DBA95-C1E0-499E-85F7-FF7C959A34CC}" destId="{1EAC5207-FB14-4F06-BB36-6A9781BD1237}" srcOrd="0" destOrd="0" presId="urn:microsoft.com/office/officeart/2005/8/layout/process1"/>
    <dgm:cxn modelId="{B7BA2419-B5B3-4FFA-8AA6-2DB6287B73D8}" type="presOf" srcId="{10B2632B-D794-4A6C-91CC-CEE11A8FEE09}" destId="{37877402-3693-4FC5-A1CE-3FF43433746F}" srcOrd="0" destOrd="0" presId="urn:microsoft.com/office/officeart/2005/8/layout/process1"/>
    <dgm:cxn modelId="{CB06364B-265B-49E2-8D0E-A48B1F731832}" type="presOf" srcId="{AF699029-91C9-449F-BB24-CDDB41FCC8E5}" destId="{4F0D3EF2-C53A-4290-BAB0-0161386C6B49}" srcOrd="0" destOrd="0" presId="urn:microsoft.com/office/officeart/2005/8/layout/process1"/>
    <dgm:cxn modelId="{447A6F4A-F91C-4A82-8205-A127F6497558}" type="presOf" srcId="{F28F1056-2F4F-4115-965A-363CB2F62F8C}" destId="{8CDF9F25-8EE9-41BC-A2F0-593808C9F67E}" srcOrd="0" destOrd="0" presId="urn:microsoft.com/office/officeart/2005/8/layout/process1"/>
    <dgm:cxn modelId="{F7500F72-BF96-49FF-BDD7-94A2C997EF36}" type="presOf" srcId="{7E9984C8-7E56-45B2-8F67-F3180029C4AC}" destId="{1140CB53-705F-41A0-8EEC-7A3E965CDCE6}" srcOrd="0" destOrd="0" presId="urn:microsoft.com/office/officeart/2005/8/layout/process1"/>
    <dgm:cxn modelId="{99B1D543-C9B8-4150-BC95-48F0E944B959}" type="presOf" srcId="{7E9984C8-7E56-45B2-8F67-F3180029C4AC}" destId="{1B335AD9-393C-43E5-A39A-613592A1672B}" srcOrd="1" destOrd="0" presId="urn:microsoft.com/office/officeart/2005/8/layout/process1"/>
    <dgm:cxn modelId="{177722CF-FF43-405B-A723-210B6027A881}" srcId="{AF699029-91C9-449F-BB24-CDDB41FCC8E5}" destId="{983DBA95-C1E0-499E-85F7-FF7C959A34CC}" srcOrd="0" destOrd="0" parTransId="{72B7D520-4862-463A-A4B5-753FF32E292D}" sibTransId="{7E9984C8-7E56-45B2-8F67-F3180029C4AC}"/>
    <dgm:cxn modelId="{18BC0CEE-1588-44BE-B797-9EB911A1B70F}" srcId="{AF699029-91C9-449F-BB24-CDDB41FCC8E5}" destId="{F28F1056-2F4F-4115-965A-363CB2F62F8C}" srcOrd="2" destOrd="0" parTransId="{D48027A8-987C-4A6F-9DC7-4F968A85069F}" sibTransId="{B414F114-0AFC-4C95-9969-C623F5ED3FA0}"/>
    <dgm:cxn modelId="{3DCB1F94-7D59-4E05-9022-FF0322C5C164}" srcId="{AF699029-91C9-449F-BB24-CDDB41FCC8E5}" destId="{EF93278E-F429-4BBE-A99B-7F80F8BCB81D}" srcOrd="1" destOrd="0" parTransId="{F8C28BB9-702D-483B-821A-FC1885746082}" sibTransId="{10B2632B-D794-4A6C-91CC-CEE11A8FEE09}"/>
    <dgm:cxn modelId="{5AF1E614-7234-496F-909F-6725A9CD91E7}" type="presOf" srcId="{10B2632B-D794-4A6C-91CC-CEE11A8FEE09}" destId="{DE41F7D4-9B74-4FA9-8085-98402D48F8E6}" srcOrd="1" destOrd="0" presId="urn:microsoft.com/office/officeart/2005/8/layout/process1"/>
    <dgm:cxn modelId="{69389556-C802-44BF-8018-75C78BF2E1D3}" type="presOf" srcId="{EF93278E-F429-4BBE-A99B-7F80F8BCB81D}" destId="{9325B2D2-871B-4743-8B70-2F34064B2AC3}" srcOrd="0" destOrd="0" presId="urn:microsoft.com/office/officeart/2005/8/layout/process1"/>
    <dgm:cxn modelId="{D4692DFA-555D-46D2-8538-FEDA1A2272CB}" type="presParOf" srcId="{4F0D3EF2-C53A-4290-BAB0-0161386C6B49}" destId="{1EAC5207-FB14-4F06-BB36-6A9781BD1237}" srcOrd="0" destOrd="0" presId="urn:microsoft.com/office/officeart/2005/8/layout/process1"/>
    <dgm:cxn modelId="{A5406937-439A-402C-B6C5-59AF06D31466}" type="presParOf" srcId="{4F0D3EF2-C53A-4290-BAB0-0161386C6B49}" destId="{1140CB53-705F-41A0-8EEC-7A3E965CDCE6}" srcOrd="1" destOrd="0" presId="urn:microsoft.com/office/officeart/2005/8/layout/process1"/>
    <dgm:cxn modelId="{6153B4EE-7F92-4A2C-A283-92681B2A8940}" type="presParOf" srcId="{1140CB53-705F-41A0-8EEC-7A3E965CDCE6}" destId="{1B335AD9-393C-43E5-A39A-613592A1672B}" srcOrd="0" destOrd="0" presId="urn:microsoft.com/office/officeart/2005/8/layout/process1"/>
    <dgm:cxn modelId="{DDEAA730-71B3-45FF-804A-92A1568C64B7}" type="presParOf" srcId="{4F0D3EF2-C53A-4290-BAB0-0161386C6B49}" destId="{9325B2D2-871B-4743-8B70-2F34064B2AC3}" srcOrd="2" destOrd="0" presId="urn:microsoft.com/office/officeart/2005/8/layout/process1"/>
    <dgm:cxn modelId="{4F212C9D-420D-422F-941C-C6AED2A65D13}" type="presParOf" srcId="{4F0D3EF2-C53A-4290-BAB0-0161386C6B49}" destId="{37877402-3693-4FC5-A1CE-3FF43433746F}" srcOrd="3" destOrd="0" presId="urn:microsoft.com/office/officeart/2005/8/layout/process1"/>
    <dgm:cxn modelId="{3098A78C-EDD7-40E3-AB11-36151FB2C1F7}" type="presParOf" srcId="{37877402-3693-4FC5-A1CE-3FF43433746F}" destId="{DE41F7D4-9B74-4FA9-8085-98402D48F8E6}" srcOrd="0" destOrd="0" presId="urn:microsoft.com/office/officeart/2005/8/layout/process1"/>
    <dgm:cxn modelId="{3E5FCF65-EF04-41FC-AA7F-AB7368EC4419}" type="presParOf" srcId="{4F0D3EF2-C53A-4290-BAB0-0161386C6B49}" destId="{8CDF9F25-8EE9-41BC-A2F0-593808C9F67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E8F6D-8040-42D8-B7BA-74C6DA381CE6}">
      <dsp:nvSpPr>
        <dsp:cNvPr id="0" name=""/>
        <dsp:cNvSpPr/>
      </dsp:nvSpPr>
      <dsp:spPr>
        <a:xfrm>
          <a:off x="1591" y="96589"/>
          <a:ext cx="3184552" cy="62820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/>
            <a:t>Отделы скелета</a:t>
          </a:r>
          <a:endParaRPr lang="ru-RU" sz="2800" kern="1200" dirty="0"/>
        </a:p>
      </dsp:txBody>
      <dsp:txXfrm>
        <a:off x="19990" y="114988"/>
        <a:ext cx="3147754" cy="591405"/>
      </dsp:txXfrm>
    </dsp:sp>
    <dsp:sp modelId="{6DB97BF6-999D-4928-9741-3CE98C008BD8}">
      <dsp:nvSpPr>
        <dsp:cNvPr id="0" name=""/>
        <dsp:cNvSpPr/>
      </dsp:nvSpPr>
      <dsp:spPr>
        <a:xfrm>
          <a:off x="320046" y="724792"/>
          <a:ext cx="318455" cy="4711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1152"/>
              </a:lnTo>
              <a:lnTo>
                <a:pt x="318455" y="47115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673C7-FEE4-4533-8629-2224F1D356E9}">
      <dsp:nvSpPr>
        <dsp:cNvPr id="0" name=""/>
        <dsp:cNvSpPr/>
      </dsp:nvSpPr>
      <dsp:spPr>
        <a:xfrm>
          <a:off x="638502" y="881843"/>
          <a:ext cx="2560306" cy="628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1 - череп</a:t>
          </a:r>
          <a:endParaRPr lang="ru-RU" sz="2400" kern="1200" dirty="0"/>
        </a:p>
      </dsp:txBody>
      <dsp:txXfrm>
        <a:off x="656901" y="900242"/>
        <a:ext cx="2523508" cy="591405"/>
      </dsp:txXfrm>
    </dsp:sp>
    <dsp:sp modelId="{EE3DC9AA-AE6B-4F8C-93CC-5887D43A76F6}">
      <dsp:nvSpPr>
        <dsp:cNvPr id="0" name=""/>
        <dsp:cNvSpPr/>
      </dsp:nvSpPr>
      <dsp:spPr>
        <a:xfrm>
          <a:off x="320046" y="724792"/>
          <a:ext cx="318455" cy="1256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56407"/>
              </a:lnTo>
              <a:lnTo>
                <a:pt x="318455" y="1256407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7EB6DB-E5EA-476A-80DB-DA2C38539BDA}">
      <dsp:nvSpPr>
        <dsp:cNvPr id="0" name=""/>
        <dsp:cNvSpPr/>
      </dsp:nvSpPr>
      <dsp:spPr>
        <a:xfrm>
          <a:off x="638502" y="1667098"/>
          <a:ext cx="2560306" cy="628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2 - позвоночник</a:t>
          </a:r>
          <a:endParaRPr lang="ru-RU" sz="2400" kern="1200" dirty="0"/>
        </a:p>
      </dsp:txBody>
      <dsp:txXfrm>
        <a:off x="656901" y="1685497"/>
        <a:ext cx="2523508" cy="591405"/>
      </dsp:txXfrm>
    </dsp:sp>
    <dsp:sp modelId="{2DB38591-363D-498B-8A8C-9243C381277A}">
      <dsp:nvSpPr>
        <dsp:cNvPr id="0" name=""/>
        <dsp:cNvSpPr/>
      </dsp:nvSpPr>
      <dsp:spPr>
        <a:xfrm>
          <a:off x="320046" y="724792"/>
          <a:ext cx="318455" cy="2041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41661"/>
              </a:lnTo>
              <a:lnTo>
                <a:pt x="318455" y="2041661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5222D3-A88F-49DB-A575-C170C2AF5C70}">
      <dsp:nvSpPr>
        <dsp:cNvPr id="0" name=""/>
        <dsp:cNvSpPr/>
      </dsp:nvSpPr>
      <dsp:spPr>
        <a:xfrm>
          <a:off x="638502" y="2452352"/>
          <a:ext cx="2544284" cy="628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3 - скелет поясов конечностей</a:t>
          </a:r>
          <a:endParaRPr lang="ru-RU" sz="2400" kern="1200" dirty="0"/>
        </a:p>
      </dsp:txBody>
      <dsp:txXfrm>
        <a:off x="656901" y="2470751"/>
        <a:ext cx="2507486" cy="591405"/>
      </dsp:txXfrm>
    </dsp:sp>
    <dsp:sp modelId="{7642C484-2F69-46A9-8495-D44EFD771107}">
      <dsp:nvSpPr>
        <dsp:cNvPr id="0" name=""/>
        <dsp:cNvSpPr/>
      </dsp:nvSpPr>
      <dsp:spPr>
        <a:xfrm>
          <a:off x="320046" y="724792"/>
          <a:ext cx="318455" cy="2826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6915"/>
              </a:lnTo>
              <a:lnTo>
                <a:pt x="318455" y="2826915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CAE16B-3E4B-4187-B9DD-935A4FF12C08}">
      <dsp:nvSpPr>
        <dsp:cNvPr id="0" name=""/>
        <dsp:cNvSpPr/>
      </dsp:nvSpPr>
      <dsp:spPr>
        <a:xfrm>
          <a:off x="638502" y="3237607"/>
          <a:ext cx="2560306" cy="628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4 - скелет конечностей</a:t>
          </a:r>
          <a:endParaRPr lang="ru-RU" sz="2400" kern="1200" dirty="0"/>
        </a:p>
      </dsp:txBody>
      <dsp:txXfrm>
        <a:off x="656901" y="3256006"/>
        <a:ext cx="2523508" cy="5914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CC0A5-4541-47CD-AA21-4FE541810AD7}">
      <dsp:nvSpPr>
        <dsp:cNvPr id="0" name=""/>
        <dsp:cNvSpPr/>
      </dsp:nvSpPr>
      <dsp:spPr>
        <a:xfrm>
          <a:off x="380999" y="1562"/>
          <a:ext cx="2431283" cy="64717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/>
            <a:t>Позвоночник</a:t>
          </a:r>
          <a:endParaRPr lang="ru-RU" sz="2800" kern="1200" dirty="0"/>
        </a:p>
      </dsp:txBody>
      <dsp:txXfrm>
        <a:off x="399954" y="20517"/>
        <a:ext cx="2393373" cy="609269"/>
      </dsp:txXfrm>
    </dsp:sp>
    <dsp:sp modelId="{45965836-2279-478D-B946-AC83050857CD}">
      <dsp:nvSpPr>
        <dsp:cNvPr id="0" name=""/>
        <dsp:cNvSpPr/>
      </dsp:nvSpPr>
      <dsp:spPr>
        <a:xfrm>
          <a:off x="624127" y="648741"/>
          <a:ext cx="243128" cy="4853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384"/>
              </a:lnTo>
              <a:lnTo>
                <a:pt x="243128" y="485384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D0DC4-3E76-42EC-A6EE-0F8A04C4E03C}">
      <dsp:nvSpPr>
        <dsp:cNvPr id="0" name=""/>
        <dsp:cNvSpPr/>
      </dsp:nvSpPr>
      <dsp:spPr>
        <a:xfrm>
          <a:off x="867255" y="810536"/>
          <a:ext cx="2714144" cy="6471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1- Шейный отдел (1 позвонок)</a:t>
          </a:r>
          <a:endParaRPr lang="ru-RU" sz="2400" kern="1200" dirty="0"/>
        </a:p>
      </dsp:txBody>
      <dsp:txXfrm>
        <a:off x="886210" y="829491"/>
        <a:ext cx="2676234" cy="609269"/>
      </dsp:txXfrm>
    </dsp:sp>
    <dsp:sp modelId="{8F73BFF1-9477-43EF-8268-1DCAACF86077}">
      <dsp:nvSpPr>
        <dsp:cNvPr id="0" name=""/>
        <dsp:cNvSpPr/>
      </dsp:nvSpPr>
      <dsp:spPr>
        <a:xfrm>
          <a:off x="624127" y="648741"/>
          <a:ext cx="243128" cy="12943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4358"/>
              </a:lnTo>
              <a:lnTo>
                <a:pt x="243128" y="1294358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AB9AD-B553-4A42-B71A-454D47E10FAF}">
      <dsp:nvSpPr>
        <dsp:cNvPr id="0" name=""/>
        <dsp:cNvSpPr/>
      </dsp:nvSpPr>
      <dsp:spPr>
        <a:xfrm>
          <a:off x="867255" y="1619510"/>
          <a:ext cx="2714144" cy="6471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2-Туловищный отдел</a:t>
          </a:r>
          <a:endParaRPr lang="ru-RU" sz="2400" kern="1200" dirty="0"/>
        </a:p>
      </dsp:txBody>
      <dsp:txXfrm>
        <a:off x="886210" y="1638465"/>
        <a:ext cx="2676234" cy="609269"/>
      </dsp:txXfrm>
    </dsp:sp>
    <dsp:sp modelId="{B02B3485-EE61-4511-96DC-6EC4B08A6FC0}">
      <dsp:nvSpPr>
        <dsp:cNvPr id="0" name=""/>
        <dsp:cNvSpPr/>
      </dsp:nvSpPr>
      <dsp:spPr>
        <a:xfrm>
          <a:off x="624127" y="648741"/>
          <a:ext cx="243128" cy="21033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3332"/>
              </a:lnTo>
              <a:lnTo>
                <a:pt x="243128" y="210333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0A0248-BA18-421C-A895-C53371D8227B}">
      <dsp:nvSpPr>
        <dsp:cNvPr id="0" name=""/>
        <dsp:cNvSpPr/>
      </dsp:nvSpPr>
      <dsp:spPr>
        <a:xfrm>
          <a:off x="867255" y="2428484"/>
          <a:ext cx="2714134" cy="6471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3- Крестцовый отдел (1 позвонок)</a:t>
          </a:r>
          <a:endParaRPr lang="ru-RU" sz="2400" kern="1200" dirty="0"/>
        </a:p>
      </dsp:txBody>
      <dsp:txXfrm>
        <a:off x="886210" y="2447439"/>
        <a:ext cx="2676224" cy="609269"/>
      </dsp:txXfrm>
    </dsp:sp>
    <dsp:sp modelId="{8D243987-CE6F-4D30-ABA5-37C7D579DCA4}">
      <dsp:nvSpPr>
        <dsp:cNvPr id="0" name=""/>
        <dsp:cNvSpPr/>
      </dsp:nvSpPr>
      <dsp:spPr>
        <a:xfrm>
          <a:off x="624127" y="648741"/>
          <a:ext cx="247539" cy="2913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13868"/>
              </a:lnTo>
              <a:lnTo>
                <a:pt x="247539" y="2913868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A8EB74-88E5-437C-A63C-B58C54FEBE83}">
      <dsp:nvSpPr>
        <dsp:cNvPr id="0" name=""/>
        <dsp:cNvSpPr/>
      </dsp:nvSpPr>
      <dsp:spPr>
        <a:xfrm>
          <a:off x="871667" y="3239020"/>
          <a:ext cx="2705322" cy="6471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 4- Хвостовой отдел (</a:t>
          </a:r>
          <a:r>
            <a:rPr lang="ru-RU" sz="2400" b="1" kern="1200" dirty="0" err="1"/>
            <a:t>уростиль</a:t>
          </a:r>
          <a:r>
            <a:rPr lang="ru-RU" sz="2400" b="1" kern="1200" dirty="0"/>
            <a:t>)</a:t>
          </a:r>
          <a:endParaRPr lang="ru-RU" sz="2400" kern="1200" dirty="0"/>
        </a:p>
      </dsp:txBody>
      <dsp:txXfrm>
        <a:off x="890622" y="3257975"/>
        <a:ext cx="2667412" cy="6092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CDADC2-5E58-4797-BA70-E650D3337B6D}">
      <dsp:nvSpPr>
        <dsp:cNvPr id="0" name=""/>
        <dsp:cNvSpPr/>
      </dsp:nvSpPr>
      <dsp:spPr>
        <a:xfrm>
          <a:off x="76192" y="0"/>
          <a:ext cx="3366676" cy="98226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/>
            <a:t>Скелет свободных конечностей</a:t>
          </a:r>
          <a:endParaRPr lang="ru-RU" sz="2800" kern="1200" dirty="0"/>
        </a:p>
      </dsp:txBody>
      <dsp:txXfrm>
        <a:off x="104962" y="28770"/>
        <a:ext cx="3309136" cy="924725"/>
      </dsp:txXfrm>
    </dsp:sp>
    <dsp:sp modelId="{79972A37-C1C3-4801-813C-8920C2B2363F}">
      <dsp:nvSpPr>
        <dsp:cNvPr id="0" name=""/>
        <dsp:cNvSpPr/>
      </dsp:nvSpPr>
      <dsp:spPr>
        <a:xfrm>
          <a:off x="412859" y="982265"/>
          <a:ext cx="302995" cy="11035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3585"/>
              </a:lnTo>
              <a:lnTo>
                <a:pt x="302995" y="1103585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676A73-AB23-4B87-9B5B-976CB8A21BB3}">
      <dsp:nvSpPr>
        <dsp:cNvPr id="0" name=""/>
        <dsp:cNvSpPr/>
      </dsp:nvSpPr>
      <dsp:spPr>
        <a:xfrm>
          <a:off x="715855" y="1228245"/>
          <a:ext cx="2925422" cy="1715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Скелет передних конечностей:         </a:t>
          </a:r>
          <a:r>
            <a:rPr lang="ru-RU" sz="2400" b="1" i="1" kern="1200" dirty="0"/>
            <a:t>    1-плечо,                    2-предплечье,         3-кисть</a:t>
          </a:r>
          <a:endParaRPr lang="ru-RU" sz="2400" kern="1200" dirty="0"/>
        </a:p>
      </dsp:txBody>
      <dsp:txXfrm>
        <a:off x="766092" y="1278482"/>
        <a:ext cx="2824948" cy="1614738"/>
      </dsp:txXfrm>
    </dsp:sp>
    <dsp:sp modelId="{6B4B3C97-88CE-448E-86B6-D9CBCF4D7B91}">
      <dsp:nvSpPr>
        <dsp:cNvPr id="0" name=""/>
        <dsp:cNvSpPr/>
      </dsp:nvSpPr>
      <dsp:spPr>
        <a:xfrm>
          <a:off x="412859" y="982265"/>
          <a:ext cx="302995" cy="29361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36139"/>
              </a:lnTo>
              <a:lnTo>
                <a:pt x="302995" y="2936139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E8F9F-388F-41C2-A39C-5090B361AE13}">
      <dsp:nvSpPr>
        <dsp:cNvPr id="0" name=""/>
        <dsp:cNvSpPr/>
      </dsp:nvSpPr>
      <dsp:spPr>
        <a:xfrm>
          <a:off x="715855" y="3189024"/>
          <a:ext cx="3051624" cy="1458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Скелет задних конечностей:             4-</a:t>
          </a:r>
          <a:r>
            <a:rPr lang="ru-RU" sz="2400" b="1" i="1" kern="1200" dirty="0"/>
            <a:t>бедро, 5-голень,   6-стопа</a:t>
          </a:r>
          <a:r>
            <a:rPr lang="ru-RU" sz="1900" b="1" kern="1200" dirty="0"/>
            <a:t>.</a:t>
          </a:r>
          <a:endParaRPr lang="ru-RU" sz="1900" kern="1200" dirty="0"/>
        </a:p>
      </dsp:txBody>
      <dsp:txXfrm>
        <a:off x="758581" y="3231750"/>
        <a:ext cx="2966172" cy="1373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D9A10A-059C-4EC3-9473-953985DCB41C}">
      <dsp:nvSpPr>
        <dsp:cNvPr id="0" name=""/>
        <dsp:cNvSpPr/>
      </dsp:nvSpPr>
      <dsp:spPr>
        <a:xfrm>
          <a:off x="40330" y="1004"/>
          <a:ext cx="2854964" cy="88314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/>
            <a:t>Скелет поясов конечностей</a:t>
          </a:r>
          <a:endParaRPr lang="ru-RU" sz="2800" kern="1200" dirty="0"/>
        </a:p>
      </dsp:txBody>
      <dsp:txXfrm>
        <a:off x="66196" y="26870"/>
        <a:ext cx="2803232" cy="831414"/>
      </dsp:txXfrm>
    </dsp:sp>
    <dsp:sp modelId="{A6F8449C-17CB-4442-8911-9CB3F1A24C03}">
      <dsp:nvSpPr>
        <dsp:cNvPr id="0" name=""/>
        <dsp:cNvSpPr/>
      </dsp:nvSpPr>
      <dsp:spPr>
        <a:xfrm>
          <a:off x="325826" y="884150"/>
          <a:ext cx="285496" cy="12087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8788"/>
              </a:lnTo>
              <a:lnTo>
                <a:pt x="285496" y="1208788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27C614-3F54-487E-A019-D2324B1BE7D8}">
      <dsp:nvSpPr>
        <dsp:cNvPr id="0" name=""/>
        <dsp:cNvSpPr/>
      </dsp:nvSpPr>
      <dsp:spPr>
        <a:xfrm>
          <a:off x="611323" y="1104936"/>
          <a:ext cx="3005946" cy="1976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/>
            <a:t>1- пояс передних конечностей:            </a:t>
          </a:r>
          <a:r>
            <a:rPr lang="ru-RU" sz="2400" b="1" i="1" kern="1200" dirty="0"/>
            <a:t>лопатки, ключицы, грудина, вороньи кости(</a:t>
          </a:r>
          <a:r>
            <a:rPr lang="ru-RU" sz="2400" b="1" i="1" kern="1200" dirty="0" err="1"/>
            <a:t>коракоиды</a:t>
          </a:r>
          <a:r>
            <a:rPr lang="ru-RU" sz="2400" b="1" i="1" kern="1200" dirty="0"/>
            <a:t>)</a:t>
          </a:r>
          <a:endParaRPr lang="ru-RU" sz="2400" kern="1200" dirty="0"/>
        </a:p>
      </dsp:txBody>
      <dsp:txXfrm>
        <a:off x="669198" y="1162811"/>
        <a:ext cx="2890196" cy="1860254"/>
      </dsp:txXfrm>
    </dsp:sp>
    <dsp:sp modelId="{63B10564-4CE8-40E2-8453-2CB8A8D6A7F1}">
      <dsp:nvSpPr>
        <dsp:cNvPr id="0" name=""/>
        <dsp:cNvSpPr/>
      </dsp:nvSpPr>
      <dsp:spPr>
        <a:xfrm>
          <a:off x="325826" y="884150"/>
          <a:ext cx="285496" cy="3014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4111"/>
              </a:lnTo>
              <a:lnTo>
                <a:pt x="285496" y="3014111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395786-4499-4495-BB20-5D048DD6897B}">
      <dsp:nvSpPr>
        <dsp:cNvPr id="0" name=""/>
        <dsp:cNvSpPr/>
      </dsp:nvSpPr>
      <dsp:spPr>
        <a:xfrm>
          <a:off x="611323" y="3301727"/>
          <a:ext cx="2991547" cy="119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/>
            <a:t>2 - пояс задних конечностей: </a:t>
          </a:r>
          <a:r>
            <a:rPr lang="ru-RU" sz="2400" b="1" i="1" kern="1200" dirty="0"/>
            <a:t>тазовые кости</a:t>
          </a:r>
          <a:endParaRPr lang="ru-RU" sz="2400" kern="1200" dirty="0"/>
        </a:p>
      </dsp:txBody>
      <dsp:txXfrm>
        <a:off x="646267" y="3336671"/>
        <a:ext cx="2921659" cy="11231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AC5207-FB14-4F06-BB36-6A9781BD1237}">
      <dsp:nvSpPr>
        <dsp:cNvPr id="0" name=""/>
        <dsp:cNvSpPr/>
      </dsp:nvSpPr>
      <dsp:spPr>
        <a:xfrm>
          <a:off x="6122" y="92522"/>
          <a:ext cx="1783771" cy="957954"/>
        </a:xfrm>
        <a:prstGeom prst="roundRect">
          <a:avLst>
            <a:gd name="adj" fmla="val 10000"/>
          </a:avLst>
        </a:prstGeom>
        <a:solidFill>
          <a:srgbClr val="C67C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</a:rPr>
            <a:t>Желудочек</a:t>
          </a:r>
        </a:p>
      </dsp:txBody>
      <dsp:txXfrm>
        <a:off x="34180" y="120580"/>
        <a:ext cx="1727655" cy="901838"/>
      </dsp:txXfrm>
    </dsp:sp>
    <dsp:sp modelId="{1140CB53-705F-41A0-8EEC-7A3E965CDCE6}">
      <dsp:nvSpPr>
        <dsp:cNvPr id="0" name=""/>
        <dsp:cNvSpPr/>
      </dsp:nvSpPr>
      <dsp:spPr>
        <a:xfrm>
          <a:off x="1945126" y="373716"/>
          <a:ext cx="329091" cy="395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945126" y="452829"/>
        <a:ext cx="230364" cy="237341"/>
      </dsp:txXfrm>
    </dsp:sp>
    <dsp:sp modelId="{9325B2D2-871B-4743-8B70-2F34064B2AC3}">
      <dsp:nvSpPr>
        <dsp:cNvPr id="0" name=""/>
        <dsp:cNvSpPr/>
      </dsp:nvSpPr>
      <dsp:spPr>
        <a:xfrm>
          <a:off x="2410821" y="92522"/>
          <a:ext cx="1250919" cy="957954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</a:rPr>
            <a:t>легкие</a:t>
          </a:r>
        </a:p>
      </dsp:txBody>
      <dsp:txXfrm>
        <a:off x="2438879" y="120580"/>
        <a:ext cx="1194803" cy="901838"/>
      </dsp:txXfrm>
    </dsp:sp>
    <dsp:sp modelId="{37877402-3693-4FC5-A1CE-3FF43433746F}">
      <dsp:nvSpPr>
        <dsp:cNvPr id="0" name=""/>
        <dsp:cNvSpPr/>
      </dsp:nvSpPr>
      <dsp:spPr>
        <a:xfrm>
          <a:off x="3825515" y="373716"/>
          <a:ext cx="347202" cy="395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3825515" y="452829"/>
        <a:ext cx="243041" cy="237341"/>
      </dsp:txXfrm>
    </dsp:sp>
    <dsp:sp modelId="{8CDF9F25-8EE9-41BC-A2F0-593808C9F67E}">
      <dsp:nvSpPr>
        <dsp:cNvPr id="0" name=""/>
        <dsp:cNvSpPr/>
      </dsp:nvSpPr>
      <dsp:spPr>
        <a:xfrm>
          <a:off x="4316839" y="92522"/>
          <a:ext cx="2001637" cy="957954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bg1"/>
              </a:solidFill>
            </a:rPr>
            <a:t>левое предсердие</a:t>
          </a:r>
        </a:p>
      </dsp:txBody>
      <dsp:txXfrm>
        <a:off x="4344897" y="120580"/>
        <a:ext cx="1945521" cy="9018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AC5207-FB14-4F06-BB36-6A9781BD1237}">
      <dsp:nvSpPr>
        <dsp:cNvPr id="0" name=""/>
        <dsp:cNvSpPr/>
      </dsp:nvSpPr>
      <dsp:spPr>
        <a:xfrm>
          <a:off x="6228" y="0"/>
          <a:ext cx="1861616" cy="990600"/>
        </a:xfrm>
        <a:prstGeom prst="roundRect">
          <a:avLst>
            <a:gd name="adj" fmla="val 10000"/>
          </a:avLst>
        </a:prstGeom>
        <a:solidFill>
          <a:srgbClr val="C67C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</a:rPr>
            <a:t>желудочек</a:t>
          </a:r>
        </a:p>
      </dsp:txBody>
      <dsp:txXfrm>
        <a:off x="35242" y="29014"/>
        <a:ext cx="1803588" cy="932572"/>
      </dsp:txXfrm>
    </dsp:sp>
    <dsp:sp modelId="{1140CB53-705F-41A0-8EEC-7A3E965CDCE6}">
      <dsp:nvSpPr>
        <dsp:cNvPr id="0" name=""/>
        <dsp:cNvSpPr/>
      </dsp:nvSpPr>
      <dsp:spPr>
        <a:xfrm>
          <a:off x="2054006" y="264459"/>
          <a:ext cx="394662" cy="461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054006" y="356795"/>
        <a:ext cx="276263" cy="277008"/>
      </dsp:txXfrm>
    </dsp:sp>
    <dsp:sp modelId="{9325B2D2-871B-4743-8B70-2F34064B2AC3}">
      <dsp:nvSpPr>
        <dsp:cNvPr id="0" name=""/>
        <dsp:cNvSpPr/>
      </dsp:nvSpPr>
      <dsp:spPr>
        <a:xfrm>
          <a:off x="2612491" y="0"/>
          <a:ext cx="1861616" cy="990600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</a:rPr>
            <a:t>ткани и органы</a:t>
          </a:r>
        </a:p>
      </dsp:txBody>
      <dsp:txXfrm>
        <a:off x="2641505" y="29014"/>
        <a:ext cx="1803588" cy="932572"/>
      </dsp:txXfrm>
    </dsp:sp>
    <dsp:sp modelId="{37877402-3693-4FC5-A1CE-3FF43433746F}">
      <dsp:nvSpPr>
        <dsp:cNvPr id="0" name=""/>
        <dsp:cNvSpPr/>
      </dsp:nvSpPr>
      <dsp:spPr>
        <a:xfrm>
          <a:off x="4660269" y="264459"/>
          <a:ext cx="394662" cy="461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660269" y="356795"/>
        <a:ext cx="276263" cy="277008"/>
      </dsp:txXfrm>
    </dsp:sp>
    <dsp:sp modelId="{8CDF9F25-8EE9-41BC-A2F0-593808C9F67E}">
      <dsp:nvSpPr>
        <dsp:cNvPr id="0" name=""/>
        <dsp:cNvSpPr/>
      </dsp:nvSpPr>
      <dsp:spPr>
        <a:xfrm>
          <a:off x="5218754" y="0"/>
          <a:ext cx="1861616" cy="990600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bg1"/>
              </a:solidFill>
            </a:rPr>
            <a:t>правое предсердие</a:t>
          </a:r>
        </a:p>
      </dsp:txBody>
      <dsp:txXfrm>
        <a:off x="5247768" y="29014"/>
        <a:ext cx="1803588" cy="932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#1">
  <dgm:title val=""/>
  <dgm:desc val=""/>
  <dgm:catLst>
    <dgm:cat type="hierarchy" pri="7000"/>
    <dgm:cat type="list" pri="23000"/>
    <dgm:cat type="relationship" pri="102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#2">
  <dgm:title val=""/>
  <dgm:desc val=""/>
  <dgm:catLst>
    <dgm:cat type="hierarchy" pri="7000"/>
    <dgm:cat type="list" pri="23000"/>
    <dgm:cat type="relationship" pri="102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#3">
  <dgm:title val=""/>
  <dgm:desc val=""/>
  <dgm:catLst>
    <dgm:cat type="hierarchy" pri="7000"/>
    <dgm:cat type="list" pri="23000"/>
    <dgm:cat type="relationship" pri="102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#4">
  <dgm:title val=""/>
  <dgm:desc val=""/>
  <dgm:catLst>
    <dgm:cat type="hierarchy" pri="7000"/>
    <dgm:cat type="list" pri="23000"/>
    <dgm:cat type="relationship" pri="102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9A25D9DD-98CB-63F6-A63F-BF6374165C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6424E71-63DA-23C2-B176-7348D34411A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76A098B-B6C0-47B1-BF2A-ECE78080236D}" type="datetimeFigureOut">
              <a:rPr lang="ru-RU"/>
              <a:pPr>
                <a:defRPr/>
              </a:pPr>
              <a:t>30.03.2026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3F8E0DAD-78EE-7F1E-589A-853637CADEA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44CFA593-678A-167F-7FFD-FDA08D2F11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3299177-89EF-3FF5-2090-10261E3E93E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14D8863-158C-A4D8-4690-CB2E81BEB0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A6FE410-B124-4C8F-9A63-1ED20974B6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9384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92A4B9C-1363-5A83-5DBA-354E36C9E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C6F8F4B-B9F3-C1F5-F6C7-49AD44226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69BD107-67AF-3FF2-6B5A-CED3F89FE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3057F-A201-46BA-9C5D-98467E4761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0324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BBB8AE0-AAD4-724F-A5F2-D7718CEAE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E094F7-D7E0-C7AD-F06B-0BC9AFCC0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55CEDF9-DEE5-3076-5933-8EBC1F7CC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B2F26-EB18-4845-91A2-34EADDCC22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2801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4386971-08D4-159D-669B-1BB0DEB02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F7E440-E744-FF68-30F0-EEA7C16D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AD44A7F-CEB5-D1BE-1130-2F32C449C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A7A2B-5D5D-4D63-91C4-FB906ED50E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267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E40B571C-7456-9091-AF14-835CED8CC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86399B64-9031-44BF-FDF4-738E8B41B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733E4870-5070-C3CA-1DED-BFDF7E1F2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8DDF0-65BB-4CFC-8D84-959BC1DDE3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1545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xmlns="" id="{A6D5DBAF-833D-25C0-5530-3B4275557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xmlns="" id="{B617DD10-806D-E4E5-B00D-3911B7FD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xmlns="" id="{8E702505-599C-7280-C564-135EAE564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0FF76-7D54-4EC9-A5B4-A7E8344FFB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7947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xmlns="" id="{545012F9-01F2-D7E5-D318-9F06874C1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82A146FA-8F96-F382-F8C1-84C66CEE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B90A12E9-E58D-E40F-C170-3E771E90C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8EC4E-C586-4BBD-AA88-0C538A8B9B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532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xmlns="" id="{F413D404-AC26-4D1A-E563-CB89EE68A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xmlns="" id="{F2C2F8BE-E91D-A9BD-0CD3-21C2EA35F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9556D9E3-91CA-5579-505D-CBF8D0854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0E071-C9E6-4EB7-AE37-0B47E3A0B3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3585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48FF95C4-E20F-8430-BA5E-C6A043CA9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D998AC37-B674-2E28-07C5-8D82FD985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E014F7B4-1A8C-A438-69D5-827642D53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63C13-04A5-4630-AA6A-71E9859078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7436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AFD85FBA-1552-A718-6286-C43DF1EC8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B8D2CCA1-4D4D-4A97-BE91-1531E30ED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E57037AB-C709-6837-6A87-D2A74E36B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1E51E-2EF1-4724-9E43-D2805E53BE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8305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EA691C0-1485-8218-C441-EA340A647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911DB6D-52CC-1A9F-E77D-2C69998AA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DF1A767-D99E-2434-F043-2005B81DA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E71E7-ADC0-4AF6-BB7D-34E833D334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0277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EB2CEE6-42CF-576D-15A2-4811809B3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1FC5F83-509B-13E1-2A0C-D6577990B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0A1208F-5611-29A1-7C41-5DF6390A3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717FF4-79F6-43BC-8A44-943705B4AD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52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xmlns="" id="{7A9122D2-6FE5-0A86-9ACC-CE8CE79895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xmlns="" id="{A89C288E-B130-80C0-DDF9-C6F6D959ACD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A3E3A25-0106-39AE-87DE-58C78EE042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3256B90-3535-05DD-836E-D43D081FE9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FF10364-7167-1BC7-A5E1-B7519D8366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7CF26075-7ADC-4B44-8815-77D9CA78586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slide" Target="slide3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image" Target="../media/image10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>
            <a:extLst>
              <a:ext uri="{FF2B5EF4-FFF2-40B4-BE49-F238E27FC236}">
                <a16:creationId xmlns:a16="http://schemas.microsoft.com/office/drawing/2014/main" xmlns="" id="{55263E03-2C69-1376-E9D3-100EA9F531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92444"/>
            <a:ext cx="75438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4400" b="1" dirty="0" smtClean="0">
                <a:solidFill>
                  <a:srgbClr val="FF0000"/>
                </a:solidFill>
              </a:rPr>
              <a:t>Особенности </a:t>
            </a:r>
            <a:r>
              <a:rPr lang="ru-RU" altLang="ru-RU" sz="4400" b="1" dirty="0">
                <a:solidFill>
                  <a:srgbClr val="FF0000"/>
                </a:solidFill>
              </a:rPr>
              <a:t>внутреннего строения и процессов жизнедеятельности земноводных</a:t>
            </a:r>
            <a:endParaRPr lang="ru-RU" altLang="ru-RU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14CCF48F-898A-448E-0A84-059E077AA575}"/>
              </a:ext>
            </a:extLst>
          </p:cNvPr>
          <p:cNvGraphicFramePr>
            <a:graphicFrameLocks noGrp="1"/>
          </p:cNvGraphicFramePr>
          <p:nvPr/>
        </p:nvGraphicFramePr>
        <p:xfrm>
          <a:off x="685800" y="1397000"/>
          <a:ext cx="7772400" cy="1401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2788">
                <a:tc>
                  <a:txBody>
                    <a:bodyPr/>
                    <a:lstStyle/>
                    <a:p>
                      <a:r>
                        <a:rPr lang="ru-RU" sz="2400" dirty="0"/>
                        <a:t>Название системы органов</a:t>
                      </a:r>
                    </a:p>
                  </a:txBody>
                  <a:tcPr marT="45675" marB="45675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Особенности строения</a:t>
                      </a:r>
                    </a:p>
                    <a:p>
                      <a:endParaRPr lang="ru-RU" sz="2400" dirty="0"/>
                    </a:p>
                  </a:txBody>
                  <a:tcPr marT="45675" marB="4567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8975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75" marB="45675"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75" marB="4567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9376C90F-BFA0-F762-5446-A8E51D72C5DC}"/>
              </a:ext>
            </a:extLst>
          </p:cNvPr>
          <p:cNvGraphicFramePr>
            <a:graphicFrameLocks noGrp="1"/>
          </p:cNvGraphicFramePr>
          <p:nvPr/>
        </p:nvGraphicFramePr>
        <p:xfrm>
          <a:off x="685800" y="1397000"/>
          <a:ext cx="7772400" cy="1401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2788">
                <a:tc>
                  <a:txBody>
                    <a:bodyPr/>
                    <a:lstStyle/>
                    <a:p>
                      <a:r>
                        <a:rPr lang="ru-RU" sz="2400" dirty="0"/>
                        <a:t>Название системы органов</a:t>
                      </a:r>
                    </a:p>
                  </a:txBody>
                  <a:tcPr marT="45675" marB="45675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Особенности строения</a:t>
                      </a:r>
                    </a:p>
                    <a:p>
                      <a:endParaRPr lang="ru-RU" sz="2400" dirty="0"/>
                    </a:p>
                  </a:txBody>
                  <a:tcPr marT="45675" marB="4567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8975">
                <a:tc>
                  <a:txBody>
                    <a:bodyPr/>
                    <a:lstStyle/>
                    <a:p>
                      <a:r>
                        <a:rPr lang="ru-RU" sz="3200" dirty="0"/>
                        <a:t>Скелет </a:t>
                      </a:r>
                    </a:p>
                  </a:txBody>
                  <a:tcPr marT="45675" marB="45675"/>
                </a:tc>
                <a:tc>
                  <a:txBody>
                    <a:bodyPr/>
                    <a:lstStyle/>
                    <a:p>
                      <a:r>
                        <a:rPr lang="ru-RU" sz="3200" dirty="0"/>
                        <a:t>Из чего состоит</a:t>
                      </a:r>
                    </a:p>
                  </a:txBody>
                  <a:tcPr marT="45675" marB="4567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>
            <a:extLst>
              <a:ext uri="{FF2B5EF4-FFF2-40B4-BE49-F238E27FC236}">
                <a16:creationId xmlns:a16="http://schemas.microsoft.com/office/drawing/2014/main" xmlns="" id="{E085AF33-766C-C5FB-61AD-F5C484B1630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447800" y="5715000"/>
            <a:ext cx="7696200" cy="914400"/>
          </a:xfrm>
        </p:spPr>
        <p:txBody>
          <a:bodyPr rtlCol="0">
            <a:normAutofit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400" b="1" i="1" dirty="0"/>
              <a:t>У </a:t>
            </a:r>
            <a:r>
              <a:rPr lang="ru-RU" sz="2400" b="1" dirty="0"/>
              <a:t>большинства бесхвостых земноводных ребра редуцированы, грудная клетка отсутствует.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2400" i="1" dirty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graphicFrame>
        <p:nvGraphicFramePr>
          <p:cNvPr id="94" name="Схема 93">
            <a:extLst>
              <a:ext uri="{FF2B5EF4-FFF2-40B4-BE49-F238E27FC236}">
                <a16:creationId xmlns:a16="http://schemas.microsoft.com/office/drawing/2014/main" xmlns="" id="{F1F3A405-D893-C8D2-C204-E445DCCC600C}"/>
              </a:ext>
            </a:extLst>
          </p:cNvPr>
          <p:cNvGraphicFramePr/>
          <p:nvPr/>
        </p:nvGraphicFramePr>
        <p:xfrm>
          <a:off x="533400" y="1600200"/>
          <a:ext cx="32004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Picture 2" descr="http://www.shkolageo.ru/mpakard/%D0%97%D0%B5%D0%BC%D0%BD%D0%BE%D0%B2%D0%BE%D0%B4%D0%BD%D1%8B%D0%B5d/img10.jpg">
            <a:extLst>
              <a:ext uri="{FF2B5EF4-FFF2-40B4-BE49-F238E27FC236}">
                <a16:creationId xmlns:a16="http://schemas.microsoft.com/office/drawing/2014/main" xmlns="" id="{E0997743-9D65-F5C4-F1C5-F54B42890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13951" r="11626" b="8000"/>
          <a:stretch>
            <a:fillRect/>
          </a:stretch>
        </p:blipFill>
        <p:spPr bwMode="auto">
          <a:xfrm>
            <a:off x="4419600" y="1905000"/>
            <a:ext cx="4343400" cy="35448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82A8A57-A033-FD59-FAC2-3EBD46AF2FD7}"/>
              </a:ext>
            </a:extLst>
          </p:cNvPr>
          <p:cNvSpPr/>
          <p:nvPr/>
        </p:nvSpPr>
        <p:spPr>
          <a:xfrm>
            <a:off x="4724400" y="20574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5EF6951-7158-3359-13AF-65190E8A8700}"/>
              </a:ext>
            </a:extLst>
          </p:cNvPr>
          <p:cNvSpPr/>
          <p:nvPr/>
        </p:nvSpPr>
        <p:spPr>
          <a:xfrm>
            <a:off x="4648200" y="35814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28224533-B971-C5B4-9443-BE57548F6B12}"/>
              </a:ext>
            </a:extLst>
          </p:cNvPr>
          <p:cNvSpPr/>
          <p:nvPr/>
        </p:nvSpPr>
        <p:spPr>
          <a:xfrm>
            <a:off x="7239000" y="34290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B959114-97C4-2892-0B62-6554D306DFF1}"/>
              </a:ext>
            </a:extLst>
          </p:cNvPr>
          <p:cNvSpPr/>
          <p:nvPr/>
        </p:nvSpPr>
        <p:spPr>
          <a:xfrm>
            <a:off x="8077200" y="34290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4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28006435-643A-5316-4D46-7D66298FF09C}"/>
              </a:ext>
            </a:extLst>
          </p:cNvPr>
          <p:cNvCxnSpPr>
            <a:stCxn id="7" idx="3"/>
          </p:cNvCxnSpPr>
          <p:nvPr/>
        </p:nvCxnSpPr>
        <p:spPr>
          <a:xfrm>
            <a:off x="5105400" y="2209800"/>
            <a:ext cx="1143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C351EBDE-A8FF-8198-CC1A-96007ECBD4D6}"/>
              </a:ext>
            </a:extLst>
          </p:cNvPr>
          <p:cNvCxnSpPr/>
          <p:nvPr/>
        </p:nvCxnSpPr>
        <p:spPr>
          <a:xfrm rot="5400000">
            <a:off x="7543800" y="3581400"/>
            <a:ext cx="533400" cy="533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xmlns="" id="{19C90822-A399-6D3D-5066-6AF0D5752FD7}"/>
              </a:ext>
            </a:extLst>
          </p:cNvPr>
          <p:cNvCxnSpPr/>
          <p:nvPr/>
        </p:nvCxnSpPr>
        <p:spPr>
          <a:xfrm rot="10800000">
            <a:off x="7467600" y="3048000"/>
            <a:ext cx="609600" cy="457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B65A710E-0600-4449-7397-63F737078A1F}"/>
              </a:ext>
            </a:extLst>
          </p:cNvPr>
          <p:cNvCxnSpPr/>
          <p:nvPr/>
        </p:nvCxnSpPr>
        <p:spPr>
          <a:xfrm rot="10800000">
            <a:off x="6705600" y="3581400"/>
            <a:ext cx="5334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B3139BC3-59D3-56E8-96A9-4D2CED800CF5}"/>
              </a:ext>
            </a:extLst>
          </p:cNvPr>
          <p:cNvCxnSpPr>
            <a:stCxn id="8" idx="3"/>
          </p:cNvCxnSpPr>
          <p:nvPr/>
        </p:nvCxnSpPr>
        <p:spPr>
          <a:xfrm>
            <a:off x="5029200" y="3733800"/>
            <a:ext cx="1295400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xmlns="" id="{8B7DDA58-F1A9-2214-1E34-2B8B116DD371}"/>
              </a:ext>
            </a:extLst>
          </p:cNvPr>
          <p:cNvCxnSpPr>
            <a:stCxn id="8" idx="3"/>
          </p:cNvCxnSpPr>
          <p:nvPr/>
        </p:nvCxnSpPr>
        <p:spPr>
          <a:xfrm flipV="1">
            <a:off x="5029200" y="3048000"/>
            <a:ext cx="1295400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248777D-8E58-934E-0AB4-8B8CD4ED7F4A}"/>
              </a:ext>
            </a:extLst>
          </p:cNvPr>
          <p:cNvSpPr txBox="1"/>
          <p:nvPr/>
        </p:nvSpPr>
        <p:spPr>
          <a:xfrm>
            <a:off x="3657600" y="457200"/>
            <a:ext cx="198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Скелет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hkolageo.ru/mpakard/%D0%97%D0%B5%D0%BC%D0%BD%D0%BE%D0%B2%D0%BE%D0%B4%D0%BD%D1%8B%D0%B5d/img10.jpg">
            <a:extLst>
              <a:ext uri="{FF2B5EF4-FFF2-40B4-BE49-F238E27FC236}">
                <a16:creationId xmlns:a16="http://schemas.microsoft.com/office/drawing/2014/main" xmlns="" id="{6120542D-7406-CC2E-9A0B-DFC8A115B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13951" r="11626" b="8000"/>
          <a:stretch>
            <a:fillRect/>
          </a:stretch>
        </p:blipFill>
        <p:spPr bwMode="auto">
          <a:xfrm>
            <a:off x="4419600" y="1905000"/>
            <a:ext cx="4343400" cy="35448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F2470E1-0279-89BF-C9BB-B307FF0C1625}"/>
              </a:ext>
            </a:extLst>
          </p:cNvPr>
          <p:cNvSpPr/>
          <p:nvPr/>
        </p:nvSpPr>
        <p:spPr>
          <a:xfrm>
            <a:off x="4724400" y="20574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7BA1AEE-0744-3F03-513F-5C5430148D65}"/>
              </a:ext>
            </a:extLst>
          </p:cNvPr>
          <p:cNvSpPr/>
          <p:nvPr/>
        </p:nvSpPr>
        <p:spPr>
          <a:xfrm>
            <a:off x="4648200" y="35814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94E9B32-31A7-685A-1759-02DD5CE72EF3}"/>
              </a:ext>
            </a:extLst>
          </p:cNvPr>
          <p:cNvSpPr/>
          <p:nvPr/>
        </p:nvSpPr>
        <p:spPr>
          <a:xfrm>
            <a:off x="7848600" y="32766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4B5D0683-6AEA-3C38-56C8-C9915938E089}"/>
              </a:ext>
            </a:extLst>
          </p:cNvPr>
          <p:cNvSpPr/>
          <p:nvPr/>
        </p:nvSpPr>
        <p:spPr>
          <a:xfrm>
            <a:off x="7848600" y="38100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4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26AB84D1-1AAD-E9E6-7AED-66FA95570A29}"/>
              </a:ext>
            </a:extLst>
          </p:cNvPr>
          <p:cNvCxnSpPr>
            <a:stCxn id="7" idx="3"/>
          </p:cNvCxnSpPr>
          <p:nvPr/>
        </p:nvCxnSpPr>
        <p:spPr>
          <a:xfrm>
            <a:off x="5105400" y="2209800"/>
            <a:ext cx="1371600" cy="533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3D66AC3C-E0E4-E44F-0329-F00F3A617C6E}"/>
              </a:ext>
            </a:extLst>
          </p:cNvPr>
          <p:cNvCxnSpPr>
            <a:stCxn id="10" idx="1"/>
          </p:cNvCxnSpPr>
          <p:nvPr/>
        </p:nvCxnSpPr>
        <p:spPr>
          <a:xfrm rot="10800000" flipV="1">
            <a:off x="6553200" y="3962400"/>
            <a:ext cx="1295400" cy="76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5F1A8D51-BDB2-48B9-403E-4D611E039CFE}"/>
              </a:ext>
            </a:extLst>
          </p:cNvPr>
          <p:cNvCxnSpPr>
            <a:stCxn id="9" idx="1"/>
          </p:cNvCxnSpPr>
          <p:nvPr/>
        </p:nvCxnSpPr>
        <p:spPr>
          <a:xfrm rot="10800000">
            <a:off x="6629400" y="3429000"/>
            <a:ext cx="12192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A09DA699-52B0-8196-BCEA-2C24605E137C}"/>
              </a:ext>
            </a:extLst>
          </p:cNvPr>
          <p:cNvCxnSpPr>
            <a:stCxn id="8" idx="3"/>
          </p:cNvCxnSpPr>
          <p:nvPr/>
        </p:nvCxnSpPr>
        <p:spPr>
          <a:xfrm>
            <a:off x="5029200" y="3733800"/>
            <a:ext cx="152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Содержимое 5">
            <a:extLst>
              <a:ext uri="{FF2B5EF4-FFF2-40B4-BE49-F238E27FC236}">
                <a16:creationId xmlns:a16="http://schemas.microsoft.com/office/drawing/2014/main" xmlns="" id="{CA0B70E5-7AA2-77F9-4692-7AAC5CD0CE2B}"/>
              </a:ext>
            </a:extLst>
          </p:cNvPr>
          <p:cNvGraphicFramePr>
            <a:graphicFrameLocks/>
          </p:cNvGraphicFramePr>
          <p:nvPr/>
        </p:nvGraphicFramePr>
        <p:xfrm>
          <a:off x="228600" y="1828800"/>
          <a:ext cx="39624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C8473B8D-088E-6D94-F130-26372D853CD4}"/>
              </a:ext>
            </a:extLst>
          </p:cNvPr>
          <p:cNvSpPr txBox="1"/>
          <p:nvPr/>
        </p:nvSpPr>
        <p:spPr>
          <a:xfrm>
            <a:off x="1676400" y="5943600"/>
            <a:ext cx="56292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Число туловищных позвонков различно.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78D06B1-9680-C368-69E6-3DE9B76BE35E}"/>
              </a:ext>
            </a:extLst>
          </p:cNvPr>
          <p:cNvSpPr txBox="1"/>
          <p:nvPr/>
        </p:nvSpPr>
        <p:spPr>
          <a:xfrm>
            <a:off x="3657600" y="457200"/>
            <a:ext cx="198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3CC"/>
                </a:solidFill>
                <a:latin typeface="+mn-lt"/>
                <a:cs typeface="Arial" charset="0"/>
              </a:rPr>
              <a:t>Скелет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shkolageo.ru/mpakard/%D0%97%D0%B5%D0%BC%D0%BD%D0%BE%D0%B2%D0%BE%D0%B4%D0%BD%D1%8B%D0%B5d/img10.jpg">
            <a:extLst>
              <a:ext uri="{FF2B5EF4-FFF2-40B4-BE49-F238E27FC236}">
                <a16:creationId xmlns:a16="http://schemas.microsoft.com/office/drawing/2014/main" xmlns="" id="{DAC571EB-B468-5300-B7EF-6C96D75D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13951" r="11626" b="8000"/>
          <a:stretch>
            <a:fillRect/>
          </a:stretch>
        </p:blipFill>
        <p:spPr bwMode="auto">
          <a:xfrm>
            <a:off x="4419600" y="1905000"/>
            <a:ext cx="4343400" cy="35448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C4A3DCA6-D422-2C06-2780-04D86006CD57}"/>
              </a:ext>
            </a:extLst>
          </p:cNvPr>
          <p:cNvSpPr/>
          <p:nvPr/>
        </p:nvSpPr>
        <p:spPr>
          <a:xfrm>
            <a:off x="4572000" y="22098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7506FE7-1308-A07B-482D-9572D507BCE3}"/>
              </a:ext>
            </a:extLst>
          </p:cNvPr>
          <p:cNvSpPr/>
          <p:nvPr/>
        </p:nvSpPr>
        <p:spPr>
          <a:xfrm>
            <a:off x="8077200" y="24384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CDE362B-5C27-1376-4016-29B9710884EC}"/>
              </a:ext>
            </a:extLst>
          </p:cNvPr>
          <p:cNvSpPr/>
          <p:nvPr/>
        </p:nvSpPr>
        <p:spPr>
          <a:xfrm>
            <a:off x="4572000" y="29718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A162207-3D7E-8325-EDE4-380B08A78906}"/>
              </a:ext>
            </a:extLst>
          </p:cNvPr>
          <p:cNvSpPr/>
          <p:nvPr/>
        </p:nvSpPr>
        <p:spPr>
          <a:xfrm>
            <a:off x="7543800" y="33528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4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908803ED-6C83-DD1E-2FB5-2C4B6165EB96}"/>
              </a:ext>
            </a:extLst>
          </p:cNvPr>
          <p:cNvCxnSpPr>
            <a:stCxn id="7" idx="3"/>
          </p:cNvCxnSpPr>
          <p:nvPr/>
        </p:nvCxnSpPr>
        <p:spPr>
          <a:xfrm>
            <a:off x="4953000" y="2362200"/>
            <a:ext cx="990600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DDCF1900-11F9-6BCC-F48C-5F8556CB9245}"/>
              </a:ext>
            </a:extLst>
          </p:cNvPr>
          <p:cNvCxnSpPr/>
          <p:nvPr/>
        </p:nvCxnSpPr>
        <p:spPr>
          <a:xfrm rot="5400000">
            <a:off x="7010400" y="3810000"/>
            <a:ext cx="685800" cy="3810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F4BEA265-0B3D-64DD-E3FC-3EDE250C6744}"/>
              </a:ext>
            </a:extLst>
          </p:cNvPr>
          <p:cNvCxnSpPr/>
          <p:nvPr/>
        </p:nvCxnSpPr>
        <p:spPr>
          <a:xfrm rot="10800000">
            <a:off x="7543800" y="2590800"/>
            <a:ext cx="5334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DCAC68A1-43EB-4810-339D-0B69658B6AC0}"/>
              </a:ext>
            </a:extLst>
          </p:cNvPr>
          <p:cNvCxnSpPr/>
          <p:nvPr/>
        </p:nvCxnSpPr>
        <p:spPr>
          <a:xfrm>
            <a:off x="4953000" y="3124200"/>
            <a:ext cx="6096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Содержимое 6">
            <a:extLst>
              <a:ext uri="{FF2B5EF4-FFF2-40B4-BE49-F238E27FC236}">
                <a16:creationId xmlns:a16="http://schemas.microsoft.com/office/drawing/2014/main" xmlns="" id="{05B3C20F-100C-96B7-E6D7-11A603553C54}"/>
              </a:ext>
            </a:extLst>
          </p:cNvPr>
          <p:cNvGraphicFramePr>
            <a:graphicFrameLocks/>
          </p:cNvGraphicFramePr>
          <p:nvPr/>
        </p:nvGraphicFramePr>
        <p:xfrm>
          <a:off x="325315" y="647700"/>
          <a:ext cx="38100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94259D8B-20CD-F4F0-1B2F-8C2F489FFBD2}"/>
              </a:ext>
            </a:extLst>
          </p:cNvPr>
          <p:cNvSpPr/>
          <p:nvPr/>
        </p:nvSpPr>
        <p:spPr>
          <a:xfrm>
            <a:off x="4572000" y="41910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5</a:t>
            </a:r>
          </a:p>
        </p:txBody>
      </p: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xmlns="" id="{49CDED9D-711F-7F03-2F72-65BBE6783F19}"/>
              </a:ext>
            </a:extLst>
          </p:cNvPr>
          <p:cNvCxnSpPr/>
          <p:nvPr/>
        </p:nvCxnSpPr>
        <p:spPr>
          <a:xfrm>
            <a:off x="4953000" y="4343400"/>
            <a:ext cx="685800" cy="228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DB9299A0-4018-1F25-9393-04CFF235F9F9}"/>
              </a:ext>
            </a:extLst>
          </p:cNvPr>
          <p:cNvSpPr/>
          <p:nvPr/>
        </p:nvSpPr>
        <p:spPr>
          <a:xfrm>
            <a:off x="7924800" y="40386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6</a:t>
            </a:r>
          </a:p>
        </p:txBody>
      </p: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xmlns="" id="{D83F120C-B4D0-6F75-1059-D2E7AF930FA6}"/>
              </a:ext>
            </a:extLst>
          </p:cNvPr>
          <p:cNvCxnSpPr>
            <a:stCxn id="34" idx="2"/>
          </p:cNvCxnSpPr>
          <p:nvPr/>
        </p:nvCxnSpPr>
        <p:spPr>
          <a:xfrm rot="5400000">
            <a:off x="7715250" y="4552950"/>
            <a:ext cx="609600" cy="1905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63F1871-0217-9F82-C8CC-05ACE37F6D83}"/>
              </a:ext>
            </a:extLst>
          </p:cNvPr>
          <p:cNvSpPr txBox="1"/>
          <p:nvPr/>
        </p:nvSpPr>
        <p:spPr>
          <a:xfrm>
            <a:off x="3581400" y="-38083"/>
            <a:ext cx="198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Скелет</a:t>
            </a:r>
          </a:p>
        </p:txBody>
      </p:sp>
      <p:pic>
        <p:nvPicPr>
          <p:cNvPr id="8209" name="Picture 2" descr="https://ds05.infourok.ru/uploads/ex/0c3f/00074bb6-3f31919f/hello_html_18350413.jpg">
            <a:extLst>
              <a:ext uri="{FF2B5EF4-FFF2-40B4-BE49-F238E27FC236}">
                <a16:creationId xmlns:a16="http://schemas.microsoft.com/office/drawing/2014/main" xmlns="" id="{A78E6479-3CB5-5CAB-5276-9D4E6174C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6" t="63333" r="55000"/>
          <a:stretch>
            <a:fillRect/>
          </a:stretch>
        </p:blipFill>
        <p:spPr bwMode="auto">
          <a:xfrm>
            <a:off x="2541588" y="5121275"/>
            <a:ext cx="2220912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Picture 2" descr="https://ds05.infourok.ru/uploads/ex/0c3f/00074bb6-3f31919f/hello_html_18350413.jpg">
            <a:extLst>
              <a:ext uri="{FF2B5EF4-FFF2-40B4-BE49-F238E27FC236}">
                <a16:creationId xmlns:a16="http://schemas.microsoft.com/office/drawing/2014/main" xmlns="" id="{817E392F-ADFB-BD44-6286-BE83B324B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67" t="26666" r="9166" b="54445"/>
          <a:stretch>
            <a:fillRect/>
          </a:stretch>
        </p:blipFill>
        <p:spPr bwMode="auto">
          <a:xfrm>
            <a:off x="5830888" y="112713"/>
            <a:ext cx="32369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hkolageo.ru/mpakard/%D0%97%D0%B5%D0%BC%D0%BD%D0%BE%D0%B2%D0%BE%D0%B4%D0%BD%D1%8B%D0%B5d/img10.jpg">
            <a:extLst>
              <a:ext uri="{FF2B5EF4-FFF2-40B4-BE49-F238E27FC236}">
                <a16:creationId xmlns:a16="http://schemas.microsoft.com/office/drawing/2014/main" xmlns="" id="{795B49E4-EF21-8333-7835-22389591B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13951" r="11626" b="8000"/>
          <a:stretch>
            <a:fillRect/>
          </a:stretch>
        </p:blipFill>
        <p:spPr bwMode="auto">
          <a:xfrm>
            <a:off x="4419600" y="1905000"/>
            <a:ext cx="4343400" cy="35448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C01E849-7DFD-C3FA-64E5-83180FA482BA}"/>
              </a:ext>
            </a:extLst>
          </p:cNvPr>
          <p:cNvSpPr/>
          <p:nvPr/>
        </p:nvSpPr>
        <p:spPr>
          <a:xfrm>
            <a:off x="7924800" y="28956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BF33CAB-E375-91BC-D011-D1A185016116}"/>
              </a:ext>
            </a:extLst>
          </p:cNvPr>
          <p:cNvSpPr/>
          <p:nvPr/>
        </p:nvSpPr>
        <p:spPr>
          <a:xfrm>
            <a:off x="7848600" y="3810000"/>
            <a:ext cx="381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2</a:t>
            </a: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3051D913-B0BC-842A-15B7-4D7111316DF3}"/>
              </a:ext>
            </a:extLst>
          </p:cNvPr>
          <p:cNvCxnSpPr>
            <a:stCxn id="10" idx="1"/>
          </p:cNvCxnSpPr>
          <p:nvPr/>
        </p:nvCxnSpPr>
        <p:spPr>
          <a:xfrm rot="10800000">
            <a:off x="6705600" y="3962400"/>
            <a:ext cx="1143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806C5637-A395-6BB9-D0CE-844EDA9FB6C2}"/>
              </a:ext>
            </a:extLst>
          </p:cNvPr>
          <p:cNvCxnSpPr>
            <a:stCxn id="9" idx="1"/>
          </p:cNvCxnSpPr>
          <p:nvPr/>
        </p:nvCxnSpPr>
        <p:spPr>
          <a:xfrm rot="10800000">
            <a:off x="6781800" y="2971800"/>
            <a:ext cx="1143000" cy="76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Схема 13">
            <a:extLst>
              <a:ext uri="{FF2B5EF4-FFF2-40B4-BE49-F238E27FC236}">
                <a16:creationId xmlns:a16="http://schemas.microsoft.com/office/drawing/2014/main" xmlns="" id="{547DAE77-2088-E97C-BBB9-EEAF61A89D2B}"/>
              </a:ext>
            </a:extLst>
          </p:cNvPr>
          <p:cNvGraphicFramePr/>
          <p:nvPr/>
        </p:nvGraphicFramePr>
        <p:xfrm>
          <a:off x="381000" y="1600200"/>
          <a:ext cx="36576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4A2A95C-FE39-5189-2BF3-5CB86523ABC1}"/>
              </a:ext>
            </a:extLst>
          </p:cNvPr>
          <p:cNvSpPr txBox="1"/>
          <p:nvPr/>
        </p:nvSpPr>
        <p:spPr>
          <a:xfrm>
            <a:off x="3657600" y="457200"/>
            <a:ext cx="198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3CC"/>
                </a:solidFill>
                <a:latin typeface="+mn-lt"/>
                <a:cs typeface="Arial" charset="0"/>
              </a:rPr>
              <a:t>Скелет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s04.infourok.ru/uploads/ex/1227/0010b3f6-375d2176/img29.jpg">
            <a:extLst>
              <a:ext uri="{FF2B5EF4-FFF2-40B4-BE49-F238E27FC236}">
                <a16:creationId xmlns:a16="http://schemas.microsoft.com/office/drawing/2014/main" xmlns="" id="{EC5F4C6B-986A-5829-9E92-61F084953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>
            <a:extLst>
              <a:ext uri="{FF2B5EF4-FFF2-40B4-BE49-F238E27FC236}">
                <a16:creationId xmlns:a16="http://schemas.microsoft.com/office/drawing/2014/main" xmlns="" id="{BEAD8475-3F58-EF89-B19A-D80F95DF8A5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14400" y="5562600"/>
            <a:ext cx="8229600" cy="715963"/>
          </a:xfrm>
          <a:ln w="28575"/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600" b="1" dirty="0"/>
              <a:t> Нервная система амфибий, головной мозг состоят из тех же отделов, что и, у рыб.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7413" name="Picture 2" descr="C:\Users\Александр\Downloads\16.jpg">
            <a:extLst>
              <a:ext uri="{FF2B5EF4-FFF2-40B4-BE49-F238E27FC236}">
                <a16:creationId xmlns:a16="http://schemas.microsoft.com/office/drawing/2014/main" xmlns="" id="{C36C265F-DE6B-16AE-8428-99151511A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2590800" cy="364331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blgy.ru/images/biology7/pic231.png">
            <a:extLst>
              <a:ext uri="{FF2B5EF4-FFF2-40B4-BE49-F238E27FC236}">
                <a16:creationId xmlns:a16="http://schemas.microsoft.com/office/drawing/2014/main" xmlns="" id="{AD5DD2F6-D0DD-D794-0B77-15B357A57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1508125"/>
            <a:ext cx="3248025" cy="373538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hit-fishing.com.ua/upload/medialibrary/ca0/ca02b1632bb7c25376cc5b790935850e.gif">
            <a:extLst>
              <a:ext uri="{FF2B5EF4-FFF2-40B4-BE49-F238E27FC236}">
                <a16:creationId xmlns:a16="http://schemas.microsoft.com/office/drawing/2014/main" xmlns="" id="{EBC063BD-0ABC-BA2E-5881-4D5A45449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" t="2446" r="82353" b="24159"/>
          <a:stretch>
            <a:fillRect/>
          </a:stretch>
        </p:blipFill>
        <p:spPr bwMode="auto">
          <a:xfrm>
            <a:off x="3640138" y="1470025"/>
            <a:ext cx="1635125" cy="377348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498C9B9-3387-3219-6EF6-C7F12B234560}"/>
              </a:ext>
            </a:extLst>
          </p:cNvPr>
          <p:cNvSpPr txBox="1"/>
          <p:nvPr/>
        </p:nvSpPr>
        <p:spPr>
          <a:xfrm>
            <a:off x="2667000" y="457200"/>
            <a:ext cx="3962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3CC"/>
                </a:solidFill>
                <a:latin typeface="+mn-lt"/>
                <a:cs typeface="Arial" charset="0"/>
              </a:rPr>
              <a:t>Нервная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5" descr="http://anuncialoquequieras.es/find+.jpg">
            <a:extLst>
              <a:ext uri="{FF2B5EF4-FFF2-40B4-BE49-F238E27FC236}">
                <a16:creationId xmlns:a16="http://schemas.microsoft.com/office/drawing/2014/main" xmlns="" id="{6BB02DC1-EB7B-A00F-B9F3-E23069533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295400"/>
            <a:ext cx="7429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9DCD6DB8-F530-EFF9-3BAB-7B1545C7EE22}"/>
              </a:ext>
            </a:extLst>
          </p:cNvPr>
          <p:cNvSpPr/>
          <p:nvPr/>
        </p:nvSpPr>
        <p:spPr>
          <a:xfrm>
            <a:off x="4114800" y="1371600"/>
            <a:ext cx="4419600" cy="8382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Сравните головной мозг рыб и земноводных</a:t>
            </a:r>
          </a:p>
        </p:txBody>
      </p:sp>
      <p:sp>
        <p:nvSpPr>
          <p:cNvPr id="11" name="Содержимое 4">
            <a:extLst>
              <a:ext uri="{FF2B5EF4-FFF2-40B4-BE49-F238E27FC236}">
                <a16:creationId xmlns:a16="http://schemas.microsoft.com/office/drawing/2014/main" xmlns="" id="{E1F1ADA4-EBD1-62D7-618B-712F4C6498A7}"/>
              </a:ext>
            </a:extLst>
          </p:cNvPr>
          <p:cNvSpPr txBox="1">
            <a:spLocks/>
          </p:cNvSpPr>
          <p:nvPr/>
        </p:nvSpPr>
        <p:spPr>
          <a:xfrm>
            <a:off x="4114800" y="2590800"/>
            <a:ext cx="4495800" cy="3230563"/>
          </a:xfrm>
          <a:prstGeom prst="rect">
            <a:avLst/>
          </a:prstGeom>
          <a:ln w="28575"/>
        </p:spPr>
        <p:txBody>
          <a:bodyPr>
            <a:normAutofit/>
          </a:bodyPr>
          <a:lstStyle/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b="1" dirty="0">
                <a:latin typeface="+mn-lt"/>
                <a:cs typeface="+mn-cs"/>
              </a:rPr>
              <a:t>Размеры</a:t>
            </a: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2400" b="1" dirty="0">
                <a:latin typeface="+mn-lt"/>
                <a:cs typeface="+mn-cs"/>
              </a:rPr>
              <a:t>переднего мозга крупнее, чем у рыб. Он полностью разделён на полушария. 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b="1" dirty="0">
                <a:latin typeface="+mn-lt"/>
                <a:cs typeface="+mn-cs"/>
              </a:rPr>
              <a:t> Мозжечок, отвечающий за координацию движений, развит слабее.</a:t>
            </a:r>
          </a:p>
          <a:p>
            <a:pPr marL="342900" indent="-342900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pic>
        <p:nvPicPr>
          <p:cNvPr id="12293" name="Picture 2" descr="http://blgy.ru/images/biology7/pic231.png">
            <a:extLst>
              <a:ext uri="{FF2B5EF4-FFF2-40B4-BE49-F238E27FC236}">
                <a16:creationId xmlns:a16="http://schemas.microsoft.com/office/drawing/2014/main" xmlns="" id="{C824B994-B9E3-3A12-4C75-DCEBB2031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438400"/>
            <a:ext cx="2243138" cy="28194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возврат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xmlns="" id="{A063D5A1-5F9E-FCE8-53AA-28CD3DD9E040}"/>
              </a:ext>
            </a:extLst>
          </p:cNvPr>
          <p:cNvSpPr/>
          <p:nvPr/>
        </p:nvSpPr>
        <p:spPr>
          <a:xfrm>
            <a:off x="8305800" y="6019800"/>
            <a:ext cx="585788" cy="5857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2295" name="Picture 4" descr="http://hit-fishing.com.ua/upload/medialibrary/ca0/ca02b1632bb7c25376cc5b790935850e.gif">
            <a:extLst>
              <a:ext uri="{FF2B5EF4-FFF2-40B4-BE49-F238E27FC236}">
                <a16:creationId xmlns:a16="http://schemas.microsoft.com/office/drawing/2014/main" xmlns="" id="{1572211D-5238-4A72-D712-E3F8CD669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" t="2446" r="82353" b="24159"/>
          <a:stretch>
            <a:fillRect/>
          </a:stretch>
        </p:blipFill>
        <p:spPr bwMode="auto">
          <a:xfrm>
            <a:off x="228600" y="2438400"/>
            <a:ext cx="1198563" cy="284321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78C89F6-AB29-9106-0AEF-97A356436B53}"/>
              </a:ext>
            </a:extLst>
          </p:cNvPr>
          <p:cNvSpPr txBox="1"/>
          <p:nvPr/>
        </p:nvSpPr>
        <p:spPr>
          <a:xfrm>
            <a:off x="381000" y="5486400"/>
            <a:ext cx="9175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400" dirty="0">
                <a:latin typeface="+mn-lt"/>
                <a:cs typeface="Arial" charset="0"/>
              </a:rPr>
              <a:t>Рыбы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B373F-8538-398F-2807-CC5573A1CEA3}"/>
              </a:ext>
            </a:extLst>
          </p:cNvPr>
          <p:cNvSpPr txBox="1"/>
          <p:nvPr/>
        </p:nvSpPr>
        <p:spPr>
          <a:xfrm>
            <a:off x="1752600" y="5486400"/>
            <a:ext cx="201453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400" dirty="0">
                <a:latin typeface="+mn-lt"/>
                <a:cs typeface="Arial" charset="0"/>
              </a:rPr>
              <a:t>Земноводные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B002097-A5B9-B1E2-3D29-88EF5A19ECF4}"/>
              </a:ext>
            </a:extLst>
          </p:cNvPr>
          <p:cNvSpPr txBox="1"/>
          <p:nvPr/>
        </p:nvSpPr>
        <p:spPr>
          <a:xfrm>
            <a:off x="2667000" y="457200"/>
            <a:ext cx="3962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Нервная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xmlns="" id="{0EF6988D-1D86-6945-905B-F3B44E75871A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1447800"/>
            <a:ext cx="4267200" cy="4876800"/>
          </a:xfrm>
        </p:spPr>
        <p:txBody>
          <a:bodyPr/>
          <a:lstStyle/>
          <a:p>
            <a:pPr marL="0" eaLnBrk="1" hangingPunct="1">
              <a:buFont typeface="Wingdings" panose="05000000000000000000" pitchFamily="2" charset="2"/>
              <a:buChar char="§"/>
            </a:pPr>
            <a:r>
              <a:rPr lang="ru-RU" altLang="ru-RU" sz="2400" b="1"/>
              <a:t>Органы зрения – глаза, защищённые подвижными веками, есть третье веко (мигательная перепонка).</a:t>
            </a:r>
          </a:p>
          <a:p>
            <a:pPr marL="0" eaLnBrk="1" hangingPunct="1">
              <a:buFont typeface="Wingdings" panose="05000000000000000000" pitchFamily="2" charset="2"/>
              <a:buChar char="§"/>
            </a:pPr>
            <a:r>
              <a:rPr lang="ru-RU" altLang="ru-RU" sz="2400" b="1"/>
              <a:t>Органы слуха: внутреннее, среднее ухо и барабанная перепонка. </a:t>
            </a:r>
          </a:p>
          <a:p>
            <a:pPr marL="0" eaLnBrk="1" hangingPunct="1">
              <a:buFont typeface="Wingdings" panose="05000000000000000000" pitchFamily="2" charset="2"/>
              <a:buChar char="§"/>
            </a:pPr>
            <a:r>
              <a:rPr lang="ru-RU" altLang="ru-RU" sz="2400" b="1"/>
              <a:t>Органы обоняния – обонятельные капсулы, сообщающиеся со средой ноздрями.</a:t>
            </a:r>
          </a:p>
          <a:p>
            <a:pPr marL="0" eaLnBrk="1" hangingPunct="1">
              <a:buFont typeface="Arial" panose="020B0604020202020204" pitchFamily="34" charset="0"/>
              <a:buNone/>
            </a:pPr>
            <a:endParaRPr lang="ru-RU" altLang="ru-RU" sz="2400" b="1"/>
          </a:p>
        </p:txBody>
      </p:sp>
      <p:pic>
        <p:nvPicPr>
          <p:cNvPr id="6" name="Picture 13" descr="https://videouroki.net/videouroki/conspekty/bio7pozv/7-obshchaia-kharaktieristika-i-vnieshnieie-stroieniie-ziemnovodnykh.files/image004.jpg">
            <a:extLst>
              <a:ext uri="{FF2B5EF4-FFF2-40B4-BE49-F238E27FC236}">
                <a16:creationId xmlns:a16="http://schemas.microsoft.com/office/drawing/2014/main" xmlns="" id="{0F4993CC-6929-DAD2-5D9D-2653863B2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27" t="9375" r="-380" b="15625"/>
          <a:stretch>
            <a:fillRect/>
          </a:stretch>
        </p:blipFill>
        <p:spPr bwMode="auto">
          <a:xfrm>
            <a:off x="4724400" y="2514600"/>
            <a:ext cx="3886200" cy="25908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161E2B0-423B-B3B6-18AD-92E6EA83F359}"/>
              </a:ext>
            </a:extLst>
          </p:cNvPr>
          <p:cNvSpPr/>
          <p:nvPr/>
        </p:nvSpPr>
        <p:spPr>
          <a:xfrm>
            <a:off x="4876800" y="5257800"/>
            <a:ext cx="3570288" cy="83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ru-RU" dirty="0">
                <a:latin typeface="Arial" charset="0"/>
                <a:cs typeface="Arial" charset="0"/>
              </a:rPr>
              <a:t> </a:t>
            </a:r>
            <a:r>
              <a:rPr lang="ru-RU" sz="2400" b="1" dirty="0">
                <a:latin typeface="+mn-lt"/>
                <a:cs typeface="Arial" charset="0"/>
              </a:rPr>
              <a:t>У личинок амфибий</a:t>
            </a:r>
          </a:p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 имеется боковая линия. 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BA9AAD34-6925-9E60-7AA4-5ABC1B4D98DB}"/>
              </a:ext>
            </a:extLst>
          </p:cNvPr>
          <p:cNvSpPr/>
          <p:nvPr/>
        </p:nvSpPr>
        <p:spPr>
          <a:xfrm>
            <a:off x="5181600" y="1371600"/>
            <a:ext cx="3505200" cy="10668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Какие органы чувств есть у земноводных?</a:t>
            </a:r>
          </a:p>
        </p:txBody>
      </p:sp>
      <p:pic>
        <p:nvPicPr>
          <p:cNvPr id="9" name="Picture 15" descr="http://anuncialoquequieras.es/find+.jpg">
            <a:extLst>
              <a:ext uri="{FF2B5EF4-FFF2-40B4-BE49-F238E27FC236}">
                <a16:creationId xmlns:a16="http://schemas.microsoft.com/office/drawing/2014/main" xmlns="" id="{68ACB765-E7C3-193A-0B70-6387E3D80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371600"/>
            <a:ext cx="7429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Управляющая кнопка: возврат 9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xmlns="" id="{97277E57-57E2-865D-865F-80C6C5A9F8A9}"/>
              </a:ext>
            </a:extLst>
          </p:cNvPr>
          <p:cNvSpPr/>
          <p:nvPr/>
        </p:nvSpPr>
        <p:spPr>
          <a:xfrm>
            <a:off x="8382000" y="6096000"/>
            <a:ext cx="585788" cy="5857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2097A4E-74C6-59FF-28D7-816AC3899C35}"/>
              </a:ext>
            </a:extLst>
          </p:cNvPr>
          <p:cNvSpPr txBox="1"/>
          <p:nvPr/>
        </p:nvSpPr>
        <p:spPr>
          <a:xfrm>
            <a:off x="2667000" y="457200"/>
            <a:ext cx="3962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3CC"/>
                </a:solidFill>
                <a:latin typeface="+mn-lt"/>
                <a:cs typeface="Arial" charset="0"/>
              </a:rPr>
              <a:t>Органы чувств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5" descr="http://anuncialoquequieras.es/find+.jpg">
            <a:extLst>
              <a:ext uri="{FF2B5EF4-FFF2-40B4-BE49-F238E27FC236}">
                <a16:creationId xmlns:a16="http://schemas.microsoft.com/office/drawing/2014/main" xmlns="" id="{B8304D46-B958-C11C-D6F5-0D71CDD9A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95400"/>
            <a:ext cx="7429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одержимое 4">
            <a:extLst>
              <a:ext uri="{FF2B5EF4-FFF2-40B4-BE49-F238E27FC236}">
                <a16:creationId xmlns:a16="http://schemas.microsoft.com/office/drawing/2014/main" xmlns="" id="{B6365980-8E96-ADF0-7B5A-0D375CB3D9E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762000" y="4343400"/>
            <a:ext cx="8382000" cy="1981200"/>
          </a:xfrm>
        </p:spPr>
        <p:txBody>
          <a:bodyPr rtlCol="0">
            <a:normAutofit/>
          </a:bodyPr>
          <a:lstStyle/>
          <a:p>
            <a:pPr marL="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b="1" dirty="0"/>
              <a:t>Сердце у рыб – двухкамерное.</a:t>
            </a:r>
          </a:p>
          <a:p>
            <a:pPr marL="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b="1" dirty="0"/>
              <a:t>Сердце у земноводных - </a:t>
            </a:r>
            <a:r>
              <a:rPr lang="ru-RU" sz="2400" b="1" dirty="0" err="1"/>
              <a:t>трехкамерное</a:t>
            </a:r>
            <a:r>
              <a:rPr lang="ru-RU" sz="2400" b="1" dirty="0"/>
              <a:t>, состоит из двух предсердий и желудочка. </a:t>
            </a:r>
          </a:p>
          <a:p>
            <a:pPr marL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400" b="1" dirty="0"/>
              <a:t>В правом предсердии кровь </a:t>
            </a:r>
            <a:r>
              <a:rPr lang="ru-RU" sz="2400" b="1" dirty="0">
                <a:solidFill>
                  <a:srgbClr val="1702B2"/>
                </a:solidFill>
              </a:rPr>
              <a:t>венозная.</a:t>
            </a:r>
            <a:r>
              <a:rPr lang="ru-RU" sz="2400" b="1" dirty="0">
                <a:solidFill>
                  <a:srgbClr val="00B0F0"/>
                </a:solidFill>
              </a:rPr>
              <a:t> </a:t>
            </a:r>
            <a:r>
              <a:rPr lang="ru-RU" sz="2400" b="1" dirty="0"/>
              <a:t>В левом – </a:t>
            </a:r>
            <a:r>
              <a:rPr lang="ru-RU" sz="2400" b="1" dirty="0">
                <a:solidFill>
                  <a:srgbClr val="C00000"/>
                </a:solidFill>
              </a:rPr>
              <a:t>артериальная</a:t>
            </a:r>
            <a:r>
              <a:rPr lang="ru-RU" sz="2400" b="1" dirty="0"/>
              <a:t>, а в желудочке – </a:t>
            </a:r>
            <a:r>
              <a:rPr lang="ru-RU" sz="2400" b="1" dirty="0">
                <a:solidFill>
                  <a:srgbClr val="7030A0"/>
                </a:solidFill>
              </a:rPr>
              <a:t>смешанная</a:t>
            </a:r>
            <a:r>
              <a:rPr lang="ru-RU" sz="2400" b="1" dirty="0"/>
              <a:t>.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7F00E53D-C05D-959F-E83A-CACC8121CD50}"/>
              </a:ext>
            </a:extLst>
          </p:cNvPr>
          <p:cNvSpPr/>
          <p:nvPr/>
        </p:nvSpPr>
        <p:spPr>
          <a:xfrm>
            <a:off x="685800" y="2133600"/>
            <a:ext cx="4267200" cy="21336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Сравните строение кровеносной системы рыб и земноводных. С чем связано усложнение кровеносной системы у земноводных? </a:t>
            </a:r>
          </a:p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Стр.164</a:t>
            </a:r>
          </a:p>
        </p:txBody>
      </p:sp>
      <p:pic>
        <p:nvPicPr>
          <p:cNvPr id="14341" name="Picture 10" descr="https://ru-static.z-dn.net/files/d0b/aaa035c52e1eeb9a55d8ae0f2091bf52.png">
            <a:extLst>
              <a:ext uri="{FF2B5EF4-FFF2-40B4-BE49-F238E27FC236}">
                <a16:creationId xmlns:a16="http://schemas.microsoft.com/office/drawing/2014/main" xmlns="" id="{4E8EDE71-E3C5-B7F3-2414-84A558DA5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600200"/>
            <a:ext cx="2603500" cy="258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115BC422-7944-BC4D-8228-145DD392DF0B}"/>
              </a:ext>
            </a:extLst>
          </p:cNvPr>
          <p:cNvSpPr/>
          <p:nvPr/>
        </p:nvSpPr>
        <p:spPr>
          <a:xfrm>
            <a:off x="1143000" y="1447800"/>
            <a:ext cx="2895600" cy="461665"/>
          </a:xfrm>
          <a:prstGeom prst="rect">
            <a:avLst/>
          </a:prstGeom>
          <a:solidFill>
            <a:srgbClr val="FF7C80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400" b="1" dirty="0">
                <a:ln/>
                <a:solidFill>
                  <a:srgbClr val="090B05"/>
                </a:solidFill>
              </a:rPr>
              <a:t>Работа с учебником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AD66900-5E56-A173-4D91-ACE08868B28F}"/>
              </a:ext>
            </a:extLst>
          </p:cNvPr>
          <p:cNvSpPr txBox="1"/>
          <p:nvPr/>
        </p:nvSpPr>
        <p:spPr>
          <a:xfrm>
            <a:off x="2057400" y="457200"/>
            <a:ext cx="52578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Кровеносная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>
            <a:extLst>
              <a:ext uri="{FF2B5EF4-FFF2-40B4-BE49-F238E27FC236}">
                <a16:creationId xmlns:a16="http://schemas.microsoft.com/office/drawing/2014/main" xmlns="" id="{2F22C933-4CE6-C77C-C0DF-1EBAC93E46D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3352800" y="1219200"/>
            <a:ext cx="5791200" cy="16002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>
                <a:solidFill>
                  <a:srgbClr val="1702B2"/>
                </a:solidFill>
              </a:rPr>
              <a:t>Круги кровообращения: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dirty="0"/>
              <a:t> </a:t>
            </a:r>
            <a:r>
              <a:rPr lang="ru-RU" sz="2400" b="1" dirty="0"/>
              <a:t>у рыб – один круг;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400" b="1" dirty="0"/>
              <a:t> у земноводных – в связи с лёгочным дыханием появляется второй круг.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</p:txBody>
      </p:sp>
      <p:sp>
        <p:nvSpPr>
          <p:cNvPr id="14340" name="Содержимое 6">
            <a:extLst>
              <a:ext uri="{FF2B5EF4-FFF2-40B4-BE49-F238E27FC236}">
                <a16:creationId xmlns:a16="http://schemas.microsoft.com/office/drawing/2014/main" xmlns="" id="{C20B54B3-69B0-EDF8-B8F9-6B938F66DD66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209800" y="2895600"/>
            <a:ext cx="6934200" cy="5334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b="1">
                <a:solidFill>
                  <a:srgbClr val="1702B2"/>
                </a:solidFill>
              </a:rPr>
              <a:t>Схема малого круга кровообращения</a:t>
            </a:r>
            <a:endParaRPr lang="ru-RU" altLang="ru-RU">
              <a:solidFill>
                <a:srgbClr val="1702B2"/>
              </a:solidFill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C06A64EC-860B-681C-2A18-B2313B16AAC4}"/>
              </a:ext>
            </a:extLst>
          </p:cNvPr>
          <p:cNvGraphicFramePr/>
          <p:nvPr/>
        </p:nvGraphicFramePr>
        <p:xfrm>
          <a:off x="2514600" y="3505200"/>
          <a:ext cx="6324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xmlns="" id="{92C565B6-49B7-D06A-7105-30BD1857F613}"/>
              </a:ext>
            </a:extLst>
          </p:cNvPr>
          <p:cNvGraphicFramePr/>
          <p:nvPr/>
        </p:nvGraphicFramePr>
        <p:xfrm>
          <a:off x="1828800" y="5257800"/>
          <a:ext cx="7086600" cy="99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Содержимое 6">
            <a:extLst>
              <a:ext uri="{FF2B5EF4-FFF2-40B4-BE49-F238E27FC236}">
                <a16:creationId xmlns:a16="http://schemas.microsoft.com/office/drawing/2014/main" xmlns="" id="{8BD2FF0C-BE52-F519-5F4D-CF370BD11CAE}"/>
              </a:ext>
            </a:extLst>
          </p:cNvPr>
          <p:cNvSpPr txBox="1">
            <a:spLocks/>
          </p:cNvSpPr>
          <p:nvPr/>
        </p:nvSpPr>
        <p:spPr bwMode="auto">
          <a:xfrm>
            <a:off x="2362200" y="4724400"/>
            <a:ext cx="6553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lang="ru-RU" sz="2800" b="1" dirty="0">
                <a:solidFill>
                  <a:srgbClr val="1702B2"/>
                </a:solidFill>
                <a:latin typeface="+mn-lt"/>
                <a:cs typeface="+mn-cs"/>
              </a:rPr>
              <a:t>Схема большого круга кровообращения</a:t>
            </a:r>
            <a:endParaRPr lang="ru-RU" sz="2800" dirty="0">
              <a:solidFill>
                <a:srgbClr val="1702B2"/>
              </a:solidFill>
              <a:latin typeface="+mn-lt"/>
              <a:cs typeface="+mn-cs"/>
            </a:endParaRPr>
          </a:p>
        </p:txBody>
      </p:sp>
      <p:pic>
        <p:nvPicPr>
          <p:cNvPr id="15367" name="Picture 7" descr="http://znakka4estva.ru/uploads/category_items/sources/00dee593fbfff04aabf3e17777636045.jpg">
            <a:extLst>
              <a:ext uri="{FF2B5EF4-FFF2-40B4-BE49-F238E27FC236}">
                <a16:creationId xmlns:a16="http://schemas.microsoft.com/office/drawing/2014/main" xmlns="" id="{143A2BC6-3F1E-6163-6164-BD1F17860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6296" r="60001" b="6667"/>
          <a:stretch>
            <a:fillRect/>
          </a:stretch>
        </p:blipFill>
        <p:spPr bwMode="auto">
          <a:xfrm>
            <a:off x="228600" y="1371600"/>
            <a:ext cx="1905000" cy="35814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возврат 10">
            <a:hlinkClick r:id="rId13" action="ppaction://hlinksldjump" highlightClick="1"/>
            <a:extLst>
              <a:ext uri="{FF2B5EF4-FFF2-40B4-BE49-F238E27FC236}">
                <a16:creationId xmlns:a16="http://schemas.microsoft.com/office/drawing/2014/main" xmlns="" id="{2F706D94-D9A5-9118-485F-47DEF50E14BE}"/>
              </a:ext>
            </a:extLst>
          </p:cNvPr>
          <p:cNvSpPr/>
          <p:nvPr/>
        </p:nvSpPr>
        <p:spPr>
          <a:xfrm>
            <a:off x="304800" y="6096000"/>
            <a:ext cx="585788" cy="5095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3C06C2C-86C1-5563-F8DC-F217973BC31A}"/>
              </a:ext>
            </a:extLst>
          </p:cNvPr>
          <p:cNvSpPr txBox="1"/>
          <p:nvPr/>
        </p:nvSpPr>
        <p:spPr>
          <a:xfrm>
            <a:off x="2057400" y="457200"/>
            <a:ext cx="52578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Кровеносная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Содержимое 3">
            <a:extLst>
              <a:ext uri="{FF2B5EF4-FFF2-40B4-BE49-F238E27FC236}">
                <a16:creationId xmlns:a16="http://schemas.microsoft.com/office/drawing/2014/main" xmlns="" id="{D4E53811-8C36-EFD8-6CFB-1DC77AE81E74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52400" y="3048000"/>
            <a:ext cx="4038600" cy="3200400"/>
          </a:xfrm>
        </p:spPr>
        <p:txBody>
          <a:bodyPr/>
          <a:lstStyle/>
          <a:p>
            <a:pPr marL="0" eaLnBrk="1" hangingPunct="1">
              <a:buFont typeface="Wingdings 2" panose="05020102010507070707" pitchFamily="18" charset="2"/>
              <a:buNone/>
            </a:pPr>
            <a:r>
              <a:rPr lang="ru-RU" altLang="ru-RU" sz="2400" b="1"/>
              <a:t>Земноводные могут дышать при помощи лёгких, кожи и жабр. </a:t>
            </a:r>
          </a:p>
          <a:p>
            <a:pPr marL="0" eaLnBrk="1" hangingPunct="1">
              <a:buFont typeface="Wingdings 2" panose="05020102010507070707" pitchFamily="18" charset="2"/>
              <a:buNone/>
            </a:pPr>
            <a:r>
              <a:rPr lang="ru-RU" altLang="ru-RU" sz="2400" b="1"/>
              <a:t>Лёгочное дыхание осуществляется через ноздри, защищённые от проникновения воды особыми клапанами</a:t>
            </a:r>
            <a:r>
              <a:rPr lang="ru-RU" altLang="ru-RU" sz="2400"/>
              <a:t>. 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78B80799-D5D1-5B66-6DC0-DA46DEB717C6}"/>
              </a:ext>
            </a:extLst>
          </p:cNvPr>
          <p:cNvSpPr/>
          <p:nvPr/>
        </p:nvSpPr>
        <p:spPr>
          <a:xfrm>
            <a:off x="1066800" y="1981200"/>
            <a:ext cx="3962400" cy="8382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Как дышат земноводные? (с.164)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D553260-76F5-79A0-5C5E-AF5D21EE60B5}"/>
              </a:ext>
            </a:extLst>
          </p:cNvPr>
          <p:cNvSpPr/>
          <p:nvPr/>
        </p:nvSpPr>
        <p:spPr>
          <a:xfrm>
            <a:off x="1524000" y="1371600"/>
            <a:ext cx="2895600" cy="461665"/>
          </a:xfrm>
          <a:prstGeom prst="rect">
            <a:avLst/>
          </a:prstGeom>
          <a:solidFill>
            <a:srgbClr val="FF7C80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400" b="1" dirty="0">
                <a:ln/>
                <a:solidFill>
                  <a:srgbClr val="090B05"/>
                </a:solidFill>
              </a:rPr>
              <a:t>Работа с учебником</a:t>
            </a:r>
          </a:p>
        </p:txBody>
      </p:sp>
      <p:pic>
        <p:nvPicPr>
          <p:cNvPr id="16389" name="Picture 2" descr="C:\Users\Александр\Downloads\земноводное.jpg">
            <a:extLst>
              <a:ext uri="{FF2B5EF4-FFF2-40B4-BE49-F238E27FC236}">
                <a16:creationId xmlns:a16="http://schemas.microsoft.com/office/drawing/2014/main" xmlns="" id="{BED2493E-0F32-6721-B004-3C02C3724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733800"/>
            <a:ext cx="3567113" cy="25146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14" descr="http://blgy.ru/images/biology7/pic228.png">
            <a:extLst>
              <a:ext uri="{FF2B5EF4-FFF2-40B4-BE49-F238E27FC236}">
                <a16:creationId xmlns:a16="http://schemas.microsoft.com/office/drawing/2014/main" xmlns="" id="{4137D2FB-E99E-7EE0-12DF-4EDB334B0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65" r="1266" b="49701"/>
          <a:stretch>
            <a:fillRect/>
          </a:stretch>
        </p:blipFill>
        <p:spPr bwMode="auto">
          <a:xfrm>
            <a:off x="5334000" y="1600200"/>
            <a:ext cx="1839913" cy="19812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anuncialoquequieras.es/find+.jpg">
            <a:extLst>
              <a:ext uri="{FF2B5EF4-FFF2-40B4-BE49-F238E27FC236}">
                <a16:creationId xmlns:a16="http://schemas.microsoft.com/office/drawing/2014/main" xmlns="" id="{5CADF154-6D2F-6099-056F-B1E27F7BD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7429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D7E245E-D108-2721-A79E-33852AE9D593}"/>
              </a:ext>
            </a:extLst>
          </p:cNvPr>
          <p:cNvSpPr txBox="1"/>
          <p:nvPr/>
        </p:nvSpPr>
        <p:spPr>
          <a:xfrm>
            <a:off x="7315200" y="2743200"/>
            <a:ext cx="13144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Лёгкие </a:t>
            </a:r>
          </a:p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лягушки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4DBFE0F-B6F1-417A-353F-0FC336B7ACC7}"/>
              </a:ext>
            </a:extLst>
          </p:cNvPr>
          <p:cNvSpPr txBox="1"/>
          <p:nvPr/>
        </p:nvSpPr>
        <p:spPr>
          <a:xfrm>
            <a:off x="5867400" y="6248400"/>
            <a:ext cx="25908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Аксолотль</a:t>
            </a:r>
          </a:p>
        </p:txBody>
      </p:sp>
      <p:sp>
        <p:nvSpPr>
          <p:cNvPr id="19" name="Управляющая кнопка: возврат 18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xmlns="" id="{0C1DE797-C9AE-E1F3-EC75-DE1BF6763BF6}"/>
              </a:ext>
            </a:extLst>
          </p:cNvPr>
          <p:cNvSpPr/>
          <p:nvPr/>
        </p:nvSpPr>
        <p:spPr>
          <a:xfrm>
            <a:off x="4038600" y="6096000"/>
            <a:ext cx="509588" cy="5095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90DF8CC-A806-0813-3C38-10D0E736433B}"/>
              </a:ext>
            </a:extLst>
          </p:cNvPr>
          <p:cNvSpPr txBox="1"/>
          <p:nvPr/>
        </p:nvSpPr>
        <p:spPr>
          <a:xfrm>
            <a:off x="1905000" y="457200"/>
            <a:ext cx="5105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Дыхательная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4">
            <a:extLst>
              <a:ext uri="{FF2B5EF4-FFF2-40B4-BE49-F238E27FC236}">
                <a16:creationId xmlns:a16="http://schemas.microsoft.com/office/drawing/2014/main" xmlns="" id="{EF6DCE8E-F914-2C76-CBB7-28DAA9463C0A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33400" y="4876800"/>
            <a:ext cx="8610600" cy="14478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400"/>
              <a:t>     </a:t>
            </a:r>
          </a:p>
        </p:txBody>
      </p:sp>
      <p:pic>
        <p:nvPicPr>
          <p:cNvPr id="17411" name="Picture 2" descr="C:\Users\Александр\Downloads\11.jpg">
            <a:extLst>
              <a:ext uri="{FF2B5EF4-FFF2-40B4-BE49-F238E27FC236}">
                <a16:creationId xmlns:a16="http://schemas.microsoft.com/office/drawing/2014/main" xmlns="" id="{0F281784-705C-1D81-B388-5B7BC27A7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8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8000"/>
            <a:ext cx="5095875" cy="3133725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96CFD89D-AEA6-76C6-A541-AC1463F358D3}"/>
              </a:ext>
            </a:extLst>
          </p:cNvPr>
          <p:cNvSpPr/>
          <p:nvPr/>
        </p:nvSpPr>
        <p:spPr>
          <a:xfrm>
            <a:off x="685800" y="1676400"/>
            <a:ext cx="2209800" cy="7620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 err="1">
                <a:solidFill>
                  <a:schemeClr val="tx1"/>
                </a:solidFill>
              </a:rPr>
              <a:t>Ротоглоточная</a:t>
            </a:r>
            <a:r>
              <a:rPr lang="ru-RU" sz="2400" b="1" dirty="0">
                <a:solidFill>
                  <a:schemeClr val="tx1"/>
                </a:solidFill>
              </a:rPr>
              <a:t> полость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8EF8DBB-98F2-43F7-F1E0-4987DA8CC4E9}"/>
              </a:ext>
            </a:extLst>
          </p:cNvPr>
          <p:cNvSpPr/>
          <p:nvPr/>
        </p:nvSpPr>
        <p:spPr>
          <a:xfrm>
            <a:off x="685800" y="5105400"/>
            <a:ext cx="2209800" cy="4572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Клоака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1896AFE-7851-E31C-344F-546BA8EB8C45}"/>
              </a:ext>
            </a:extLst>
          </p:cNvPr>
          <p:cNvSpPr/>
          <p:nvPr/>
        </p:nvSpPr>
        <p:spPr>
          <a:xfrm>
            <a:off x="685800" y="2743200"/>
            <a:ext cx="2209800" cy="5334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Пищевод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9ACC6E01-2F14-D4BC-5FA6-BEC8923B8038}"/>
              </a:ext>
            </a:extLst>
          </p:cNvPr>
          <p:cNvSpPr/>
          <p:nvPr/>
        </p:nvSpPr>
        <p:spPr>
          <a:xfrm>
            <a:off x="685800" y="3581400"/>
            <a:ext cx="2209800" cy="4572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Желудок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E8CB3DFF-ADEB-3884-D055-6B4AD3AB606A}"/>
              </a:ext>
            </a:extLst>
          </p:cNvPr>
          <p:cNvSpPr/>
          <p:nvPr/>
        </p:nvSpPr>
        <p:spPr>
          <a:xfrm>
            <a:off x="685800" y="4343400"/>
            <a:ext cx="2209800" cy="4572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tx1"/>
                </a:solidFill>
              </a:rPr>
              <a:t>Кишечник</a:t>
            </a:r>
          </a:p>
        </p:txBody>
      </p:sp>
      <p:sp>
        <p:nvSpPr>
          <p:cNvPr id="10" name="Стрелка вниз 9">
            <a:extLst>
              <a:ext uri="{FF2B5EF4-FFF2-40B4-BE49-F238E27FC236}">
                <a16:creationId xmlns:a16="http://schemas.microsoft.com/office/drawing/2014/main" xmlns="" id="{AF016C7B-CBFC-CC1B-F44F-D5A4CAB74F19}"/>
              </a:ext>
            </a:extLst>
          </p:cNvPr>
          <p:cNvSpPr/>
          <p:nvPr/>
        </p:nvSpPr>
        <p:spPr>
          <a:xfrm>
            <a:off x="1524000" y="2438400"/>
            <a:ext cx="3810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Стрелка вниз 10">
            <a:extLst>
              <a:ext uri="{FF2B5EF4-FFF2-40B4-BE49-F238E27FC236}">
                <a16:creationId xmlns:a16="http://schemas.microsoft.com/office/drawing/2014/main" xmlns="" id="{C1A9EED3-C2B3-4C07-55E2-F2C599A017FB}"/>
              </a:ext>
            </a:extLst>
          </p:cNvPr>
          <p:cNvSpPr/>
          <p:nvPr/>
        </p:nvSpPr>
        <p:spPr>
          <a:xfrm>
            <a:off x="1524000" y="3276600"/>
            <a:ext cx="3810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Стрелка вниз 12">
            <a:extLst>
              <a:ext uri="{FF2B5EF4-FFF2-40B4-BE49-F238E27FC236}">
                <a16:creationId xmlns:a16="http://schemas.microsoft.com/office/drawing/2014/main" xmlns="" id="{757BD906-D8CB-D826-5D50-238E8CF7DB84}"/>
              </a:ext>
            </a:extLst>
          </p:cNvPr>
          <p:cNvSpPr/>
          <p:nvPr/>
        </p:nvSpPr>
        <p:spPr>
          <a:xfrm>
            <a:off x="1524000" y="4038600"/>
            <a:ext cx="3810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Стрелка вниз 13">
            <a:extLst>
              <a:ext uri="{FF2B5EF4-FFF2-40B4-BE49-F238E27FC236}">
                <a16:creationId xmlns:a16="http://schemas.microsoft.com/office/drawing/2014/main" xmlns="" id="{B357B02E-F412-C74D-5531-5100903F44F1}"/>
              </a:ext>
            </a:extLst>
          </p:cNvPr>
          <p:cNvSpPr/>
          <p:nvPr/>
        </p:nvSpPr>
        <p:spPr>
          <a:xfrm>
            <a:off x="1524000" y="4800600"/>
            <a:ext cx="3810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8324EC7D-3E22-9886-55E9-46794E8FA087}"/>
              </a:ext>
            </a:extLst>
          </p:cNvPr>
          <p:cNvSpPr/>
          <p:nvPr/>
        </p:nvSpPr>
        <p:spPr>
          <a:xfrm>
            <a:off x="4267200" y="1447800"/>
            <a:ext cx="2895600" cy="461665"/>
          </a:xfrm>
          <a:prstGeom prst="rect">
            <a:avLst/>
          </a:prstGeom>
          <a:solidFill>
            <a:srgbClr val="FF7C80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400" b="1" dirty="0">
                <a:ln/>
                <a:solidFill>
                  <a:srgbClr val="090B05"/>
                </a:solidFill>
              </a:rPr>
              <a:t>Работа с учебником</a:t>
            </a: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0B87D74A-FC44-3360-927A-2EB68EAA57DA}"/>
              </a:ext>
            </a:extLst>
          </p:cNvPr>
          <p:cNvSpPr/>
          <p:nvPr/>
        </p:nvSpPr>
        <p:spPr>
          <a:xfrm>
            <a:off x="3352800" y="2057400"/>
            <a:ext cx="5257800" cy="7620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i="1" dirty="0">
                <a:solidFill>
                  <a:srgbClr val="003399"/>
                </a:solidFill>
              </a:rPr>
              <a:t>Составьте схему пищеварительной системы земноводных (с.164)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2894F8A-A8D4-B391-46D2-0A3DACC09B19}"/>
              </a:ext>
            </a:extLst>
          </p:cNvPr>
          <p:cNvSpPr txBox="1"/>
          <p:nvPr/>
        </p:nvSpPr>
        <p:spPr>
          <a:xfrm>
            <a:off x="685800" y="5791200"/>
            <a:ext cx="344487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Есть печень и </a:t>
            </a:r>
          </a:p>
          <a:p>
            <a:pPr eaLnBrk="1" hangingPunct="1">
              <a:defRPr/>
            </a:pPr>
            <a:r>
              <a:rPr lang="ru-RU" sz="2400" b="1" dirty="0">
                <a:latin typeface="+mn-lt"/>
                <a:cs typeface="Arial" charset="0"/>
              </a:rPr>
              <a:t>поджелудочная железа.</a:t>
            </a:r>
          </a:p>
        </p:txBody>
      </p:sp>
      <p:sp>
        <p:nvSpPr>
          <p:cNvPr id="18" name="Управляющая кнопка: возврат 1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xmlns="" id="{DFF641A3-F439-165A-2471-A585C36AF392}"/>
              </a:ext>
            </a:extLst>
          </p:cNvPr>
          <p:cNvSpPr/>
          <p:nvPr/>
        </p:nvSpPr>
        <p:spPr>
          <a:xfrm>
            <a:off x="8305800" y="6096000"/>
            <a:ext cx="661988" cy="5857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6FCF725-D365-BBAF-131A-70296A9B1FA8}"/>
              </a:ext>
            </a:extLst>
          </p:cNvPr>
          <p:cNvSpPr txBox="1"/>
          <p:nvPr/>
        </p:nvSpPr>
        <p:spPr>
          <a:xfrm>
            <a:off x="1371600" y="457200"/>
            <a:ext cx="67056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Пищеварительная система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8B4CBCB-55B1-A7FC-A7A0-F40C57C02EBF}"/>
              </a:ext>
            </a:extLst>
          </p:cNvPr>
          <p:cNvSpPr txBox="1"/>
          <p:nvPr/>
        </p:nvSpPr>
        <p:spPr>
          <a:xfrm>
            <a:off x="4114800" y="2133600"/>
            <a:ext cx="419100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ru-RU" sz="2400" dirty="0">
                <a:latin typeface="+mn-lt"/>
                <a:cs typeface="Arial" charset="0"/>
              </a:rPr>
              <a:t>  </a:t>
            </a:r>
            <a:r>
              <a:rPr lang="ru-RU" sz="2400" b="1" dirty="0">
                <a:latin typeface="+mn-lt"/>
                <a:cs typeface="Arial" charset="0"/>
              </a:rPr>
              <a:t>Почки.</a:t>
            </a:r>
          </a:p>
          <a:p>
            <a:pPr eaLnBrk="1" hangingPunct="1">
              <a:buFont typeface="Wingdings" pitchFamily="2" charset="2"/>
              <a:buChar char="§"/>
              <a:defRPr/>
            </a:pPr>
            <a:r>
              <a:rPr lang="ru-RU" sz="2400" b="1" dirty="0">
                <a:latin typeface="+mn-lt"/>
                <a:cs typeface="Arial" charset="0"/>
              </a:rPr>
              <a:t>  Мочевой пузырь.</a:t>
            </a:r>
          </a:p>
          <a:p>
            <a:pPr eaLnBrk="1" hangingPunct="1">
              <a:buFont typeface="Wingdings" pitchFamily="2" charset="2"/>
              <a:buChar char="§"/>
              <a:defRPr/>
            </a:pPr>
            <a:r>
              <a:rPr lang="ru-RU" sz="2400" b="1" dirty="0">
                <a:latin typeface="+mn-lt"/>
                <a:cs typeface="Arial" charset="0"/>
              </a:rPr>
              <a:t>  Мочеточники открываются в клоаку.</a:t>
            </a:r>
          </a:p>
        </p:txBody>
      </p:sp>
      <p:pic>
        <p:nvPicPr>
          <p:cNvPr id="18435" name="Picture 2" descr="http://school-collection.lyceum62.ru/ecor/storage/4838e8e3-d880-448d-a393-1a9ff9de9358/%5bBI7ZD_10-02%5d_%5bIL_03%5d-k2.jpg">
            <a:extLst>
              <a:ext uri="{FF2B5EF4-FFF2-40B4-BE49-F238E27FC236}">
                <a16:creationId xmlns:a16="http://schemas.microsoft.com/office/drawing/2014/main" xmlns="" id="{261F5445-FA99-9ED0-A42D-75E1D2AB4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2895600" cy="4302125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E9D5D9F-295A-5786-3750-9BA4E7847BB3}"/>
              </a:ext>
            </a:extLst>
          </p:cNvPr>
          <p:cNvSpPr txBox="1"/>
          <p:nvPr/>
        </p:nvSpPr>
        <p:spPr>
          <a:xfrm>
            <a:off x="4648200" y="1524000"/>
            <a:ext cx="3213100" cy="52387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1702B2"/>
                </a:solidFill>
                <a:latin typeface="+mn-lt"/>
                <a:cs typeface="Arial" charset="0"/>
              </a:rPr>
              <a:t>Органы выделения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210CB2-9F53-B1E4-61B7-3A205D25C8C4}"/>
              </a:ext>
            </a:extLst>
          </p:cNvPr>
          <p:cNvSpPr txBox="1"/>
          <p:nvPr/>
        </p:nvSpPr>
        <p:spPr>
          <a:xfrm>
            <a:off x="4572000" y="3886200"/>
            <a:ext cx="3633788" cy="52387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1702B2"/>
                </a:solidFill>
                <a:latin typeface="+mn-lt"/>
                <a:cs typeface="Arial" charset="0"/>
              </a:rPr>
              <a:t>Органы размножения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E656410-D5A9-2D4A-DF0F-7B6A9266AAAA}"/>
              </a:ext>
            </a:extLst>
          </p:cNvPr>
          <p:cNvSpPr txBox="1"/>
          <p:nvPr/>
        </p:nvSpPr>
        <p:spPr>
          <a:xfrm>
            <a:off x="4267200" y="4572000"/>
            <a:ext cx="4191000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ru-RU" sz="2400" dirty="0">
                <a:latin typeface="+mn-lt"/>
                <a:cs typeface="Arial" charset="0"/>
              </a:rPr>
              <a:t>  </a:t>
            </a:r>
            <a:r>
              <a:rPr lang="ru-RU" sz="2400" b="1" dirty="0">
                <a:latin typeface="+mn-lt"/>
                <a:cs typeface="Arial" charset="0"/>
              </a:rPr>
              <a:t>У самцов: парные семенники, семенные пузырьки.</a:t>
            </a:r>
          </a:p>
          <a:p>
            <a:pPr eaLnBrk="1" hangingPunct="1">
              <a:buFont typeface="Wingdings" pitchFamily="2" charset="2"/>
              <a:buChar char="§"/>
              <a:defRPr/>
            </a:pPr>
            <a:r>
              <a:rPr lang="ru-RU" sz="2400" b="1" dirty="0">
                <a:latin typeface="+mn-lt"/>
                <a:cs typeface="Arial" charset="0"/>
              </a:rPr>
              <a:t>  У самок:  парные яичники, яйцеводы.</a:t>
            </a:r>
          </a:p>
        </p:txBody>
      </p:sp>
      <p:sp>
        <p:nvSpPr>
          <p:cNvPr id="10" name="Управляющая кнопка: возврат 9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xmlns="" id="{7CD02BB4-B25C-A20B-E6C9-193EA288A49B}"/>
              </a:ext>
            </a:extLst>
          </p:cNvPr>
          <p:cNvSpPr/>
          <p:nvPr/>
        </p:nvSpPr>
        <p:spPr>
          <a:xfrm>
            <a:off x="8382000" y="6172200"/>
            <a:ext cx="509588" cy="5095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251F531-14C0-5DBF-3315-6FBA7B6600DD}"/>
              </a:ext>
            </a:extLst>
          </p:cNvPr>
          <p:cNvSpPr txBox="1"/>
          <p:nvPr/>
        </p:nvSpPr>
        <p:spPr>
          <a:xfrm>
            <a:off x="609600" y="457200"/>
            <a:ext cx="8153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1702B2"/>
                </a:solidFill>
                <a:latin typeface="+mn-lt"/>
                <a:cs typeface="Arial" charset="0"/>
              </a:rPr>
              <a:t>Органы выделения и размножения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2694</TotalTime>
  <Words>469</Words>
  <Application>Microsoft Office PowerPoint</Application>
  <PresentationFormat>Экран (4:3)</PresentationFormat>
  <Paragraphs>107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Александр</dc:creator>
  <cp:lastModifiedBy>user</cp:lastModifiedBy>
  <cp:revision>240</cp:revision>
  <cp:lastPrinted>1601-01-01T00:00:00Z</cp:lastPrinted>
  <dcterms:created xsi:type="dcterms:W3CDTF">2013-01-08T08:51:41Z</dcterms:created>
  <dcterms:modified xsi:type="dcterms:W3CDTF">2026-03-30T18:17:46Z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