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6" r:id="rId10"/>
    <p:sldId id="277" r:id="rId11"/>
    <p:sldId id="278" r:id="rId12"/>
    <p:sldId id="279" r:id="rId13"/>
    <p:sldId id="295" r:id="rId14"/>
    <p:sldId id="296" r:id="rId15"/>
    <p:sldId id="280" r:id="rId16"/>
    <p:sldId id="281" r:id="rId17"/>
    <p:sldId id="294" r:id="rId18"/>
    <p:sldId id="297" r:id="rId19"/>
    <p:sldId id="263" r:id="rId20"/>
    <p:sldId id="286" r:id="rId21"/>
    <p:sldId id="283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570" y="-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FA21E-2370-4622-9D74-659B8BE359BE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2C1AB-286E-4094-8392-B83B27FFB7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187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41263-B26B-48E5-B5D2-F7DC6B8A9109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655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4886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520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932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29291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906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6320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660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185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860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604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743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997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897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952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520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586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60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D855876-362A-471C-A83D-682BE8A7B6FB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BCD8E9F-69FE-4B46-94EA-43150A045D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8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.km-school.ru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yaklass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84914" y="3556001"/>
            <a:ext cx="5994400" cy="2604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учебного процесса по предметам «Биология» и «Химия» в условиях дистанционного обучения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22883" y="4846728"/>
            <a:ext cx="4158344" cy="11186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Манченко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Иван Сергеевич,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учитель биологии и химии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ысшей квалификационной категории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МБОУ «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Ровеньская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ООШ»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58228" y="6328058"/>
            <a:ext cx="1865086" cy="3939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Ровеньки, 2022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Documents\МОИ\ШКОЛА\ФОТО\Основная школ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080" y="199570"/>
            <a:ext cx="5499951" cy="3893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Файл 389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055" y="199569"/>
            <a:ext cx="3432916" cy="322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7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226" y="26667"/>
            <a:ext cx="11430000" cy="119902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элементы занятий в дистанционной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2798" y="1129042"/>
            <a:ext cx="1039223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лекция (в режиме реального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времени);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ресурсов (интернет ресурсов, на электронных носителях, на бумажных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носителях);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 по сценарию (поисковая, исследовательская, творческая, др.);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 в чате;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 в форуме;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коллективная проектная работа;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проектная работа;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тренировочные упражнения;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 с использованием специальных обучающих систем;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контрольная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6219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113" y="369243"/>
            <a:ext cx="10377715" cy="84995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работы с учеником 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49828" y="1865761"/>
            <a:ext cx="943428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Зайти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программу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Tiam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Viewer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компьютер ученика и в режиме реального времени увидеть, как он решает задачу, печатая в документе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Microsoft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Ученик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решать в тетради, затем отсканировать и отправить своё решение на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проверку в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ИСОУ «Виртуальная школа»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в программе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Telegram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240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1183" y="133047"/>
            <a:ext cx="8534400" cy="853925"/>
          </a:xfrm>
        </p:spPr>
        <p:txBody>
          <a:bodyPr>
            <a:normAutofit/>
          </a:bodyPr>
          <a:lstStyle/>
          <a:p>
            <a:pPr lvl="0"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-КМ-Школа»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е_КА_Шко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385" y="1141496"/>
            <a:ext cx="6557339" cy="5238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4171" y="1025382"/>
            <a:ext cx="502194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2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-КМ-Школа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позволяет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учителю разрабатывать собственный дистанционный курс с использованием готовых интерактивных мультимедийных блоков, опросников, кнопочных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тестов.</a:t>
            </a:r>
          </a:p>
          <a:p>
            <a:r>
              <a:rPr lang="ru-RU" sz="26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http://e.km-school.ru/</a:t>
            </a:r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позволяет учителю получить доступ к огромной мультимедийной базе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создания собственных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6005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413" y="234646"/>
            <a:ext cx="6848702" cy="65072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«Якласс»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114" y="2814388"/>
            <a:ext cx="493485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ЯКласс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– образовательный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интернет-ресурс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педагогов, обучающихся и их родителей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http://www.yaklass.ru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user\Deskto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571" y="1272569"/>
            <a:ext cx="6904264" cy="5330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979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413" y="234646"/>
            <a:ext cx="6848702" cy="65072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Платформа «Якласс»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114" y="2598945"/>
            <a:ext cx="493485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ЯКласс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развивает навыки работы с информационными технологиями, как у учителя, так и у школьника и позволяет им общаться на одном языке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971" y="1410927"/>
            <a:ext cx="6962096" cy="520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406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885" y="127193"/>
            <a:ext cx="9579430" cy="1309721"/>
          </a:xfrm>
        </p:spPr>
        <p:txBody>
          <a:bodyPr>
            <a:normAutofit/>
          </a:bodyPr>
          <a:lstStyle/>
          <a:p>
            <a:pPr lvl="0"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выводы по дистанционному обучению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6971" y="1599377"/>
            <a:ext cx="10261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Для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в любой форме нужен мотив. Дистанционное образование поначалу может привлекать некоторой новизной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Значит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среднего школьного возраста дистанционное образование нужно осуществлять в особой среде, например,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игровой.</a:t>
            </a:r>
          </a:p>
          <a:p>
            <a:pPr algn="just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Родители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другие значимые для ребёнка взрослые обязательно должны участвовать в процессе обучения. Причём участие этих взрослых не требует технических, профессиональных знаний, умений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352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28" y="435427"/>
            <a:ext cx="11945258" cy="6299201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Дистанционный </a:t>
            </a: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</a:t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форма организации дистанционного занятия, проводимая в определённых временных рамках, при которой педагог руководит индивидуальной деятельностью обучающихся по созданию собственного образовательного продукта, с целью освоения обучающимися основ изучаемого материала, воспитания и развития творческих способностей.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4539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2855" y="145143"/>
            <a:ext cx="8534400" cy="136192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разработке дистанционного урока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5714" y="2052778"/>
            <a:ext cx="1087119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8" indent="3556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ринимать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внимание изолированность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учеников;</a:t>
            </a:r>
          </a:p>
          <a:p>
            <a:pPr marL="7938" algn="just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38" indent="3556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чебные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должны сопровождаться необходимыми пояснениями 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инструкциями; </a:t>
            </a:r>
          </a:p>
          <a:p>
            <a:pPr marL="7938" algn="just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38" indent="3556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спользовать качественные графические файлы, оснащённые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звуковым сопровождением и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анимацией.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67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4854" y="1"/>
            <a:ext cx="9949545" cy="711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Чек-лист дистанционного урока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3" descr="C:\Users\user\Desktop\Выступление_28.10.2022\Чек-лист дистанционного урока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701" y="672942"/>
            <a:ext cx="5175413" cy="601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Выступление_28.10.2022\Чек-лист дистанционного урока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29" y="703239"/>
            <a:ext cx="5471205" cy="598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78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086428" y="435427"/>
            <a:ext cx="8062686" cy="1016001"/>
          </a:xfrm>
        </p:spPr>
        <p:txBody>
          <a:bodyPr>
            <a:noAutofit/>
          </a:bodyPr>
          <a:lstStyle/>
          <a:p>
            <a:pPr lvl="0"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принципы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599" y="2270716"/>
            <a:ext cx="112485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наглядность и точность при выработке представлений и понятий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опора на изученный материал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упражнений и контрольных заданий данному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уроку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5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227" y="1225689"/>
            <a:ext cx="1166948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индивидуализации учебного процесса;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развитию активизации самостоятельной познавательной деятельности обучающихся;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направлены на развитие творческо-поисковой деятельности обучающихся по добыванию и конструированию новых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знаний;</a:t>
            </a: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повышают мотивацию учебной деятельности;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сетевых учебных курсов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моделировании уроков учитывать разнообразные виды учебной деятельности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мультимедийных объектов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усилить визуальное восприятие учебного материала, тем самым облегчая его усвоение.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84626" y="116114"/>
            <a:ext cx="11422743" cy="107405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уроков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применением сетевого образовательного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129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12799" y="249161"/>
            <a:ext cx="10798629" cy="853925"/>
          </a:xfrm>
        </p:spPr>
        <p:txBody>
          <a:bodyPr>
            <a:noAutofit/>
          </a:bodyPr>
          <a:lstStyle/>
          <a:p>
            <a:pPr lvl="0"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домашнего задания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5085" y="1607181"/>
            <a:ext cx="1123405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полученных на уроке знаний и навыков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обобщения, систематизации либо применения на уроке знаний и умений на практике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исходного уровня последующего урока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проработки нового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</a:p>
          <a:p>
            <a:pPr lvl="0" algn="just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устранения пробелов в знаниях.</a:t>
            </a:r>
          </a:p>
        </p:txBody>
      </p:sp>
    </p:spTree>
    <p:extLst>
      <p:ext uri="{BB962C8B-B14F-4D97-AF65-F5344CB8AC3E}">
        <p14:creationId xmlns:p14="http://schemas.microsoft.com/office/powerpoint/2010/main" val="425176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172201"/>
            <a:ext cx="12192000" cy="522513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653" y="0"/>
            <a:ext cx="9752694" cy="6694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18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172" y="348343"/>
            <a:ext cx="11785599" cy="6183085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Дистанционное </a:t>
            </a: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обучение с использованием информационных и телекоммуникационных технологий, которые выполняют функцию связующего звена между учениками и учителем, находящимися на расстоянии.</a:t>
            </a:r>
          </a:p>
        </p:txBody>
      </p:sp>
    </p:spTree>
    <p:extLst>
      <p:ext uri="{BB962C8B-B14F-4D97-AF65-F5344CB8AC3E}">
        <p14:creationId xmlns:p14="http://schemas.microsoft.com/office/powerpoint/2010/main" val="1303722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515" y="307216"/>
            <a:ext cx="10972800" cy="92649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успешной организации дистанционного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9257" y="1794640"/>
            <a:ext cx="108857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ожидаемых от ученика действий;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 материала по содержанию;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структурная организация учебного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материала;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типов упражнений (раздел «Теория», «Практика», «Контроль»);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интерактивных информационных обучающих систем;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комплектование иллюстративного ряда, слайдов, графических изображений.</a:t>
            </a:r>
          </a:p>
        </p:txBody>
      </p:sp>
    </p:spTree>
    <p:extLst>
      <p:ext uri="{BB962C8B-B14F-4D97-AF65-F5344CB8AC3E}">
        <p14:creationId xmlns:p14="http://schemas.microsoft.com/office/powerpoint/2010/main" val="3929275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771" y="421884"/>
            <a:ext cx="10058400" cy="150706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Учитель, планирующий дистанционный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урок,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 должен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9200" y="2551615"/>
            <a:ext cx="998582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цели он ставит перед собой при разработке урока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чему он хочет научить ученика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сформулировать их для обучающегося.</a:t>
            </a:r>
          </a:p>
        </p:txBody>
      </p:sp>
    </p:spTree>
    <p:extLst>
      <p:ext uri="{BB962C8B-B14F-4D97-AF65-F5344CB8AC3E}">
        <p14:creationId xmlns:p14="http://schemas.microsoft.com/office/powerpoint/2010/main" val="1050551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2" y="72572"/>
            <a:ext cx="12090400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дистанционного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БИОЛОГИИ И ХИМИИ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:\ВКС_Информатика_26.04.2021\Цели_Д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922" y="2677885"/>
            <a:ext cx="38481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142922" y="1523999"/>
            <a:ext cx="3848099" cy="88537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Отработка навыков работы с компьютером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199" y="2960914"/>
            <a:ext cx="2815771" cy="8998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обучающихся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665030" y="2960914"/>
            <a:ext cx="2569028" cy="8998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знаний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5771" y="5036457"/>
            <a:ext cx="3352800" cy="12228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экзамену по биологии и химии (ОГЭ)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403771" y="5036457"/>
            <a:ext cx="3439886" cy="12228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дистанционных конкурсах и проектах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113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457" y="74975"/>
            <a:ext cx="11800114" cy="165222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дистанционного обучения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БИОЛОГИИ И ХИМИИ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485" y="1715708"/>
            <a:ext cx="1075508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(не требуется тратить время на поездку к месту учёбы);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затрат на проведение обучения (не нужно тратить деньги на аренду помещения);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одновременного обучения большого количества обучающихся;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качества образования за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счёт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применения современных средств обучения и технологий;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мгновенный доступ к объёмным электронным библиотекам и базам знаний.</a:t>
            </a:r>
          </a:p>
        </p:txBody>
      </p:sp>
    </p:spTree>
    <p:extLst>
      <p:ext uri="{BB962C8B-B14F-4D97-AF65-F5344CB8AC3E}">
        <p14:creationId xmlns:p14="http://schemas.microsoft.com/office/powerpoint/2010/main" val="983366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3756" y="333829"/>
            <a:ext cx="8534400" cy="98698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дистанционного обучения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827" y="1707116"/>
            <a:ext cx="811348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информационно-рецептивный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епродуктивный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проблемное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вристический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исследовательский.</a:t>
            </a:r>
          </a:p>
        </p:txBody>
      </p:sp>
    </p:spTree>
    <p:extLst>
      <p:ext uri="{BB962C8B-B14F-4D97-AF65-F5344CB8AC3E}">
        <p14:creationId xmlns:p14="http://schemas.microsoft.com/office/powerpoint/2010/main" val="1087257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486" y="365274"/>
            <a:ext cx="11321143" cy="1202270"/>
          </a:xfrm>
        </p:spPr>
        <p:txBody>
          <a:bodyPr>
            <a:noAutofit/>
          </a:bodyPr>
          <a:lstStyle/>
          <a:p>
            <a:pPr marL="0" indent="0"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типы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 с использованием возможностей компьютерных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сетей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3029" y="2654442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типа «один с одним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571500" lvl="0" indent="-571500" algn="just">
              <a:buFont typeface="Arial" panose="020B0604020202020204" pitchFamily="34" charset="0"/>
              <a:buChar char="•"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lvl="0" indent="-5715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типа «один со многими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marL="571500" lvl="0" indent="-571500" algn="just">
              <a:buFont typeface="Arial" panose="020B0604020202020204" pitchFamily="34" charset="0"/>
              <a:buChar char="•"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типа «многие со многими».</a:t>
            </a:r>
          </a:p>
        </p:txBody>
      </p:sp>
    </p:spTree>
    <p:extLst>
      <p:ext uri="{BB962C8B-B14F-4D97-AF65-F5344CB8AC3E}">
        <p14:creationId xmlns:p14="http://schemas.microsoft.com/office/powerpoint/2010/main" val="41424868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560</TotalTime>
  <Words>714</Words>
  <Application>Microsoft Office PowerPoint</Application>
  <PresentationFormat>Произвольный</PresentationFormat>
  <Paragraphs>110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Сектор</vt:lpstr>
      <vt:lpstr>Презентация PowerPoint</vt:lpstr>
      <vt:lpstr>Моделирование уроков с применением сетевого образовательного ресурса</vt:lpstr>
      <vt:lpstr>Дистанционное обучение  - это обучение с использованием информационных и телекоммуникационных технологий, которые выполняют функцию связующего звена между учениками и учителем, находящимися на расстоянии.</vt:lpstr>
      <vt:lpstr>условия успешной организации дистанционного обучения</vt:lpstr>
      <vt:lpstr>Учитель, планирующий дистанционный урок, сам должен понимать</vt:lpstr>
      <vt:lpstr>Цели дистанционного обучения на уроках БИОЛОГИИ И ХИМИИ</vt:lpstr>
      <vt:lpstr>Преимущества дистанционного обучения на уроках БИОЛОГИИ И ХИМИИ</vt:lpstr>
      <vt:lpstr>Методы дистанционного обучения</vt:lpstr>
      <vt:lpstr>типы общения с использованием возможностей компьютерных сетей</vt:lpstr>
      <vt:lpstr>структурные элементы занятий в дистанционной форме</vt:lpstr>
      <vt:lpstr>Технология работы с учеником </vt:lpstr>
      <vt:lpstr>платформа «e-КМ-Школа»</vt:lpstr>
      <vt:lpstr>Платформа «Якласс»</vt:lpstr>
      <vt:lpstr>Платформа «Якласс»</vt:lpstr>
      <vt:lpstr>выводы по дистанционному обучению</vt:lpstr>
      <vt:lpstr>Дистанционный урок  - это форма организации дистанционного занятия, проводимая в определённых временных рамках, при которой педагог руководит индивидуальной деятельностью обучающихся по созданию собственного образовательного продукта, с целью освоения обучающимися основ изучаемого материала, воспитания и развития творческих способностей. </vt:lpstr>
      <vt:lpstr>Требования к разработке дистанционного урока</vt:lpstr>
      <vt:lpstr>Чек-лист дистанционного урока</vt:lpstr>
      <vt:lpstr>Дидактические принципы урока</vt:lpstr>
      <vt:lpstr>Функции домашнего задания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СОВРЕМЕННЫЕ ОБРАЗОВАТЕЛЬНЫЕ ПЛАТФОРМЫ КАК КРЕАТИВНОЕ РЕШЕНИЕ ДЛЯ ДИСТАНЦИОННОГО ОБУЧЕНИЯ ШКОЛЬНИКОВ </dc:title>
  <dc:creator>Алена Сергеевна Яловецкая</dc:creator>
  <cp:lastModifiedBy>user</cp:lastModifiedBy>
  <cp:revision>70</cp:revision>
  <dcterms:created xsi:type="dcterms:W3CDTF">2020-03-23T00:43:13Z</dcterms:created>
  <dcterms:modified xsi:type="dcterms:W3CDTF">2022-10-26T11:34:59Z</dcterms:modified>
</cp:coreProperties>
</file>